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57" r:id="rId4"/>
    <p:sldId id="264" r:id="rId5"/>
    <p:sldId id="265" r:id="rId6"/>
    <p:sldId id="259" r:id="rId7"/>
    <p:sldId id="266" r:id="rId8"/>
    <p:sldId id="261" r:id="rId9"/>
    <p:sldId id="267" r:id="rId10"/>
    <p:sldId id="268" r:id="rId11"/>
    <p:sldId id="270" r:id="rId12"/>
    <p:sldId id="271" r:id="rId13"/>
    <p:sldId id="272" r:id="rId14"/>
    <p:sldId id="27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678F50-45F8-4E8B-BE06-605200BF2D65}">
          <p14:sldIdLst>
            <p14:sldId id="256"/>
            <p14:sldId id="263"/>
            <p14:sldId id="257"/>
            <p14:sldId id="264"/>
            <p14:sldId id="265"/>
            <p14:sldId id="259"/>
            <p14:sldId id="266"/>
            <p14:sldId id="261"/>
            <p14:sldId id="267"/>
            <p14:sldId id="268"/>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D6E3E-84F1-4AE0-8E26-9C473CD84246}" type="doc">
      <dgm:prSet loTypeId="urn:microsoft.com/office/officeart/2008/layout/RadialCluster" loCatId="relationship" qsTypeId="urn:microsoft.com/office/officeart/2005/8/quickstyle/simple1" qsCatId="simple" csTypeId="urn:microsoft.com/office/officeart/2005/8/colors/accent0_2" csCatId="mainScheme" phldr="1"/>
      <dgm:spPr/>
      <dgm:t>
        <a:bodyPr/>
        <a:lstStyle/>
        <a:p>
          <a:endParaRPr lang="en-IE"/>
        </a:p>
      </dgm:t>
    </dgm:pt>
    <dgm:pt modelId="{27E7049A-1744-46B0-A684-B676584632C1}">
      <dgm:prSet phldrT="[Text]"/>
      <dgm:spPr/>
      <dgm:t>
        <a:bodyPr/>
        <a:lstStyle/>
        <a:p>
          <a:r>
            <a:rPr lang="en-GB" dirty="0"/>
            <a:t>Female Anopheles Mosquito</a:t>
          </a:r>
          <a:endParaRPr lang="en-IE" dirty="0"/>
        </a:p>
      </dgm:t>
    </dgm:pt>
    <dgm:pt modelId="{631E72FC-2ADC-4381-BC9E-2054476AD42A}" type="parTrans" cxnId="{CD714CB1-7E78-4714-A177-35EB6C7C525F}">
      <dgm:prSet/>
      <dgm:spPr/>
      <dgm:t>
        <a:bodyPr/>
        <a:lstStyle/>
        <a:p>
          <a:endParaRPr lang="en-IE"/>
        </a:p>
      </dgm:t>
    </dgm:pt>
    <dgm:pt modelId="{6E9115A3-8369-40CC-B1FB-672B8FEF9A5A}" type="sibTrans" cxnId="{CD714CB1-7E78-4714-A177-35EB6C7C525F}">
      <dgm:prSet/>
      <dgm:spPr/>
      <dgm:t>
        <a:bodyPr/>
        <a:lstStyle/>
        <a:p>
          <a:endParaRPr lang="en-IE"/>
        </a:p>
      </dgm:t>
    </dgm:pt>
    <dgm:pt modelId="{28C5D988-A035-4785-A6FA-7908B2092003}">
      <dgm:prSet phldrT="[Text]" custT="1"/>
      <dgm:spPr>
        <a:solidFill>
          <a:prstClr val="white">
            <a:hueOff val="0"/>
            <a:satOff val="0"/>
            <a:lumOff val="0"/>
            <a:alphaOff val="0"/>
          </a:prstClr>
        </a:solidFill>
        <a:ln w="12700" cap="flat" cmpd="sng" algn="ctr">
          <a:solidFill>
            <a:srgbClr val="696464">
              <a:shade val="80000"/>
              <a:hueOff val="0"/>
              <a:satOff val="0"/>
              <a:lumOff val="0"/>
              <a:alphaOff val="0"/>
            </a:srgbClr>
          </a:solidFill>
          <a:prstDash val="solid"/>
        </a:ln>
        <a:effectLst/>
      </dgm:spPr>
      <dgm:t>
        <a:bodyPr spcFirstLastPara="0" vert="horz" wrap="square" lIns="60960" tIns="60960" rIns="60960" bIns="60960" numCol="1" spcCol="1270" anchor="ctr" anchorCtr="0"/>
        <a:lstStyle/>
        <a:p>
          <a:pPr marL="0" lvl="0" indent="0" algn="ctr" defTabSz="1066800">
            <a:lnSpc>
              <a:spcPct val="90000"/>
            </a:lnSpc>
            <a:spcBef>
              <a:spcPct val="0"/>
            </a:spcBef>
            <a:spcAft>
              <a:spcPct val="35000"/>
            </a:spcAft>
            <a:buNone/>
          </a:pPr>
          <a:r>
            <a:rPr lang="en-GB" sz="2400" kern="1200" dirty="0">
              <a:solidFill>
                <a:srgbClr val="696464">
                  <a:hueOff val="0"/>
                  <a:satOff val="0"/>
                  <a:lumOff val="0"/>
                  <a:alphaOff val="0"/>
                </a:srgbClr>
              </a:solidFill>
              <a:latin typeface="Rockwell" panose="02060603020205020403"/>
              <a:ea typeface="+mn-ea"/>
              <a:cs typeface="+mn-cs"/>
            </a:rPr>
            <a:t>Plasmodium vivax</a:t>
          </a:r>
          <a:endParaRPr lang="en-IE" sz="2400" kern="1200" dirty="0">
            <a:solidFill>
              <a:srgbClr val="696464">
                <a:hueOff val="0"/>
                <a:satOff val="0"/>
                <a:lumOff val="0"/>
                <a:alphaOff val="0"/>
              </a:srgbClr>
            </a:solidFill>
            <a:latin typeface="Rockwell" panose="02060603020205020403"/>
            <a:ea typeface="+mn-ea"/>
            <a:cs typeface="+mn-cs"/>
          </a:endParaRPr>
        </a:p>
      </dgm:t>
    </dgm:pt>
    <dgm:pt modelId="{DA3C011F-71D3-4381-A067-B8D4B7BDB11A}" type="parTrans" cxnId="{A3C9FB85-1BA1-440E-95C1-C824CC407C53}">
      <dgm:prSet/>
      <dgm:spPr>
        <a:ln w="60325" cmpd="sng">
          <a:solidFill>
            <a:schemeClr val="bg1"/>
          </a:solidFill>
        </a:ln>
      </dgm:spPr>
      <dgm:t>
        <a:bodyPr/>
        <a:lstStyle/>
        <a:p>
          <a:endParaRPr lang="en-IE" sz="2400"/>
        </a:p>
      </dgm:t>
    </dgm:pt>
    <dgm:pt modelId="{A93EEECE-7114-4EED-B285-B846A98E4665}" type="sibTrans" cxnId="{A3C9FB85-1BA1-440E-95C1-C824CC407C53}">
      <dgm:prSet/>
      <dgm:spPr/>
      <dgm:t>
        <a:bodyPr/>
        <a:lstStyle/>
        <a:p>
          <a:endParaRPr lang="en-IE"/>
        </a:p>
      </dgm:t>
    </dgm:pt>
    <dgm:pt modelId="{333A8DBA-A5F6-43CC-9203-DFD3BC58C314}">
      <dgm:prSet phldrT="[Text]"/>
      <dgm:spPr/>
      <dgm:t>
        <a:bodyPr/>
        <a:lstStyle/>
        <a:p>
          <a:r>
            <a:rPr lang="en-GB" dirty="0"/>
            <a:t>Plasmodium falciparum</a:t>
          </a:r>
          <a:endParaRPr lang="en-IE" dirty="0"/>
        </a:p>
      </dgm:t>
    </dgm:pt>
    <dgm:pt modelId="{17EA820C-5AA3-4262-AEF0-EB5FC1F2512E}" type="parTrans" cxnId="{A622DE9F-2E74-4EB6-8DAE-B27A9C0539AE}">
      <dgm:prSet/>
      <dgm:spPr>
        <a:noFill/>
        <a:ln w="60325" cap="flat" cmpd="sng" algn="ctr">
          <a:solidFill>
            <a:prstClr val="white"/>
          </a:solidFill>
          <a:prstDash val="solid"/>
        </a:ln>
        <a:effectLst/>
      </dgm:spPr>
      <dgm:t>
        <a:bodyPr/>
        <a:lstStyle/>
        <a:p>
          <a:endParaRPr lang="en-IE" sz="2400"/>
        </a:p>
      </dgm:t>
    </dgm:pt>
    <dgm:pt modelId="{D4753274-8FCC-4E26-AA76-3880994A5DC9}" type="sibTrans" cxnId="{A622DE9F-2E74-4EB6-8DAE-B27A9C0539AE}">
      <dgm:prSet/>
      <dgm:spPr/>
      <dgm:t>
        <a:bodyPr/>
        <a:lstStyle/>
        <a:p>
          <a:endParaRPr lang="en-IE"/>
        </a:p>
      </dgm:t>
    </dgm:pt>
    <dgm:pt modelId="{CE1F7C0D-E2C1-4558-AE84-3B3A700E1D6B}">
      <dgm:prSet phldrT="[Text]" phldr="1"/>
      <dgm:spPr/>
      <dgm:t>
        <a:bodyPr/>
        <a:lstStyle/>
        <a:p>
          <a:endParaRPr lang="en-IE"/>
        </a:p>
      </dgm:t>
    </dgm:pt>
    <dgm:pt modelId="{DDB776CC-EB4B-4DA7-ADB8-6C9F0A6662E3}" type="parTrans" cxnId="{FFF093F3-FB32-4413-A934-EF81313799F8}">
      <dgm:prSet/>
      <dgm:spPr/>
      <dgm:t>
        <a:bodyPr/>
        <a:lstStyle/>
        <a:p>
          <a:endParaRPr lang="en-IE"/>
        </a:p>
      </dgm:t>
    </dgm:pt>
    <dgm:pt modelId="{36A11AD2-C15E-4809-BD9D-04D0EC81BA45}" type="sibTrans" cxnId="{FFF093F3-FB32-4413-A934-EF81313799F8}">
      <dgm:prSet/>
      <dgm:spPr/>
      <dgm:t>
        <a:bodyPr/>
        <a:lstStyle/>
        <a:p>
          <a:endParaRPr lang="en-IE"/>
        </a:p>
      </dgm:t>
    </dgm:pt>
    <dgm:pt modelId="{D32A45E5-01C1-49A0-A197-EDF36ABEAB76}">
      <dgm:prSet phldrT="[Text]" phldr="1"/>
      <dgm:spPr/>
      <dgm:t>
        <a:bodyPr/>
        <a:lstStyle/>
        <a:p>
          <a:endParaRPr lang="en-IE"/>
        </a:p>
      </dgm:t>
    </dgm:pt>
    <dgm:pt modelId="{7252A9FB-AD68-44B1-8459-292782008CA6}" type="parTrans" cxnId="{CDA5C888-C686-41C2-8E78-A106B70810AA}">
      <dgm:prSet/>
      <dgm:spPr/>
      <dgm:t>
        <a:bodyPr/>
        <a:lstStyle/>
        <a:p>
          <a:endParaRPr lang="en-IE"/>
        </a:p>
      </dgm:t>
    </dgm:pt>
    <dgm:pt modelId="{41E6ED28-B263-4A34-9309-B409A922033E}" type="sibTrans" cxnId="{CDA5C888-C686-41C2-8E78-A106B70810AA}">
      <dgm:prSet/>
      <dgm:spPr/>
      <dgm:t>
        <a:bodyPr/>
        <a:lstStyle/>
        <a:p>
          <a:endParaRPr lang="en-IE"/>
        </a:p>
      </dgm:t>
    </dgm:pt>
    <dgm:pt modelId="{862EEEEC-DF61-4E7A-A42F-EAA296B22781}">
      <dgm:prSet phldrT="[Text]" phldr="1"/>
      <dgm:spPr/>
      <dgm:t>
        <a:bodyPr/>
        <a:lstStyle/>
        <a:p>
          <a:endParaRPr lang="en-IE"/>
        </a:p>
      </dgm:t>
    </dgm:pt>
    <dgm:pt modelId="{E6B45EF9-A5F5-4F8A-945D-2895ED4A5FF6}" type="parTrans" cxnId="{4640E79C-E423-4570-BDE6-E5F7A2899065}">
      <dgm:prSet/>
      <dgm:spPr/>
      <dgm:t>
        <a:bodyPr/>
        <a:lstStyle/>
        <a:p>
          <a:endParaRPr lang="en-IE"/>
        </a:p>
      </dgm:t>
    </dgm:pt>
    <dgm:pt modelId="{F78179B2-A61D-4B79-A929-24D94AA861EF}" type="sibTrans" cxnId="{4640E79C-E423-4570-BDE6-E5F7A2899065}">
      <dgm:prSet/>
      <dgm:spPr/>
      <dgm:t>
        <a:bodyPr/>
        <a:lstStyle/>
        <a:p>
          <a:endParaRPr lang="en-IE"/>
        </a:p>
      </dgm:t>
    </dgm:pt>
    <dgm:pt modelId="{95EC56E0-07C4-4CC2-9DAB-778504129DAE}">
      <dgm:prSet phldrT="[Text]" phldr="1"/>
      <dgm:spPr/>
      <dgm:t>
        <a:bodyPr/>
        <a:lstStyle/>
        <a:p>
          <a:endParaRPr lang="en-IE"/>
        </a:p>
      </dgm:t>
    </dgm:pt>
    <dgm:pt modelId="{C334D00C-C0E4-475E-86E0-0E4FD178ABFC}" type="parTrans" cxnId="{7C40016D-BDA9-4D09-8782-0673A5B51307}">
      <dgm:prSet/>
      <dgm:spPr/>
      <dgm:t>
        <a:bodyPr/>
        <a:lstStyle/>
        <a:p>
          <a:endParaRPr lang="en-IE"/>
        </a:p>
      </dgm:t>
    </dgm:pt>
    <dgm:pt modelId="{8961232C-E88F-4A81-833D-B9FB004080F2}" type="sibTrans" cxnId="{7C40016D-BDA9-4D09-8782-0673A5B51307}">
      <dgm:prSet/>
      <dgm:spPr/>
      <dgm:t>
        <a:bodyPr/>
        <a:lstStyle/>
        <a:p>
          <a:endParaRPr lang="en-IE"/>
        </a:p>
      </dgm:t>
    </dgm:pt>
    <dgm:pt modelId="{3FBB68B9-8018-4FC9-83F0-880C01BDE2E1}">
      <dgm:prSet phldrT="[Text]" phldr="1"/>
      <dgm:spPr/>
      <dgm:t>
        <a:bodyPr/>
        <a:lstStyle/>
        <a:p>
          <a:endParaRPr lang="en-IE"/>
        </a:p>
      </dgm:t>
    </dgm:pt>
    <dgm:pt modelId="{8748BD02-3D03-4BEB-8977-0ADEF2C7993E}" type="parTrans" cxnId="{4EB94ED0-243E-4062-B01C-99E18A35E4A3}">
      <dgm:prSet/>
      <dgm:spPr/>
      <dgm:t>
        <a:bodyPr/>
        <a:lstStyle/>
        <a:p>
          <a:endParaRPr lang="en-IE"/>
        </a:p>
      </dgm:t>
    </dgm:pt>
    <dgm:pt modelId="{DE55668E-1058-4286-84CF-77214C12CBE5}" type="sibTrans" cxnId="{4EB94ED0-243E-4062-B01C-99E18A35E4A3}">
      <dgm:prSet/>
      <dgm:spPr/>
      <dgm:t>
        <a:bodyPr/>
        <a:lstStyle/>
        <a:p>
          <a:endParaRPr lang="en-IE"/>
        </a:p>
      </dgm:t>
    </dgm:pt>
    <dgm:pt modelId="{76CA0FFB-A3D0-49CD-B262-C381F6C7AABF}">
      <dgm:prSet phldrT="[Text]" phldr="1"/>
      <dgm:spPr/>
      <dgm:t>
        <a:bodyPr/>
        <a:lstStyle/>
        <a:p>
          <a:endParaRPr lang="en-IE"/>
        </a:p>
      </dgm:t>
    </dgm:pt>
    <dgm:pt modelId="{FA47DE93-FF81-422C-8291-EE5F6A048DAD}" type="parTrans" cxnId="{3E0EADFA-C43C-45D5-BA7F-02CC2A31495A}">
      <dgm:prSet/>
      <dgm:spPr/>
      <dgm:t>
        <a:bodyPr/>
        <a:lstStyle/>
        <a:p>
          <a:endParaRPr lang="en-IE"/>
        </a:p>
      </dgm:t>
    </dgm:pt>
    <dgm:pt modelId="{E1F767A2-21D0-402F-BACE-111EC4A9FE44}" type="sibTrans" cxnId="{3E0EADFA-C43C-45D5-BA7F-02CC2A31495A}">
      <dgm:prSet/>
      <dgm:spPr/>
      <dgm:t>
        <a:bodyPr/>
        <a:lstStyle/>
        <a:p>
          <a:endParaRPr lang="en-IE"/>
        </a:p>
      </dgm:t>
    </dgm:pt>
    <dgm:pt modelId="{405E73E1-CE77-4890-A421-0A1D64D3A2F9}">
      <dgm:prSet phldrT="[Text]" phldr="1"/>
      <dgm:spPr/>
      <dgm:t>
        <a:bodyPr/>
        <a:lstStyle/>
        <a:p>
          <a:endParaRPr lang="en-IE"/>
        </a:p>
      </dgm:t>
    </dgm:pt>
    <dgm:pt modelId="{BC89C084-47A1-4550-ABA2-93EAE6B7E427}" type="parTrans" cxnId="{6B8A3A14-F3B6-44C2-83D7-D78B0D2486E1}">
      <dgm:prSet/>
      <dgm:spPr/>
      <dgm:t>
        <a:bodyPr/>
        <a:lstStyle/>
        <a:p>
          <a:endParaRPr lang="en-IE"/>
        </a:p>
      </dgm:t>
    </dgm:pt>
    <dgm:pt modelId="{96169797-72BE-4B40-8FCB-2DC93DE89F05}" type="sibTrans" cxnId="{6B8A3A14-F3B6-44C2-83D7-D78B0D2486E1}">
      <dgm:prSet/>
      <dgm:spPr/>
      <dgm:t>
        <a:bodyPr/>
        <a:lstStyle/>
        <a:p>
          <a:endParaRPr lang="en-IE"/>
        </a:p>
      </dgm:t>
    </dgm:pt>
    <dgm:pt modelId="{FF59D36B-8CD4-40EC-B6A5-395FEAE12AB1}">
      <dgm:prSet phldrT="[Text]"/>
      <dgm:spPr/>
      <dgm:t>
        <a:bodyPr/>
        <a:lstStyle/>
        <a:p>
          <a:r>
            <a:rPr lang="en-GB" dirty="0"/>
            <a:t>Plasmodium </a:t>
          </a:r>
          <a:r>
            <a:rPr lang="en-GB" dirty="0" err="1"/>
            <a:t>khowlesi</a:t>
          </a:r>
          <a:endParaRPr lang="en-IE" dirty="0"/>
        </a:p>
      </dgm:t>
    </dgm:pt>
    <dgm:pt modelId="{77801010-E8A9-4C7D-9E87-705A21B74731}" type="parTrans" cxnId="{A8F7AB42-A3A5-4869-984C-766D0CA181F9}">
      <dgm:prSet/>
      <dgm:spPr>
        <a:noFill/>
        <a:ln w="60325" cap="flat" cmpd="sng" algn="ctr">
          <a:solidFill>
            <a:prstClr val="white"/>
          </a:solidFill>
          <a:prstDash val="solid"/>
        </a:ln>
        <a:effectLst/>
      </dgm:spPr>
      <dgm:t>
        <a:bodyPr/>
        <a:lstStyle/>
        <a:p>
          <a:endParaRPr lang="en-IE" sz="2400"/>
        </a:p>
      </dgm:t>
    </dgm:pt>
    <dgm:pt modelId="{8D4BAF11-24C5-4DF4-A63F-C1C16ADF5E41}" type="sibTrans" cxnId="{A8F7AB42-A3A5-4869-984C-766D0CA181F9}">
      <dgm:prSet/>
      <dgm:spPr/>
      <dgm:t>
        <a:bodyPr/>
        <a:lstStyle/>
        <a:p>
          <a:endParaRPr lang="en-IE"/>
        </a:p>
      </dgm:t>
    </dgm:pt>
    <dgm:pt modelId="{9A452546-BF97-4AA4-BD89-DECE160745A4}">
      <dgm:prSet phldrT="[Text]"/>
      <dgm:spPr/>
      <dgm:t>
        <a:bodyPr/>
        <a:lstStyle/>
        <a:p>
          <a:r>
            <a:rPr lang="en-GB" dirty="0"/>
            <a:t>Plasmodium </a:t>
          </a:r>
          <a:r>
            <a:rPr lang="en-GB" dirty="0" err="1"/>
            <a:t>malariae</a:t>
          </a:r>
          <a:endParaRPr lang="en-IE" dirty="0"/>
        </a:p>
      </dgm:t>
    </dgm:pt>
    <dgm:pt modelId="{FC7399AE-F6CD-481B-908B-C6D88FCA8C25}" type="parTrans" cxnId="{EEE0607D-A7C9-42CA-88D8-C54BDC9F2BD4}">
      <dgm:prSet/>
      <dgm:spPr>
        <a:noFill/>
        <a:ln w="60325" cap="flat" cmpd="sng" algn="ctr">
          <a:solidFill>
            <a:prstClr val="white"/>
          </a:solidFill>
          <a:prstDash val="solid"/>
        </a:ln>
        <a:effectLst/>
      </dgm:spPr>
      <dgm:t>
        <a:bodyPr/>
        <a:lstStyle/>
        <a:p>
          <a:endParaRPr lang="en-IE" sz="2400"/>
        </a:p>
      </dgm:t>
    </dgm:pt>
    <dgm:pt modelId="{2A64DEE1-B629-4EF3-9120-4333F76BCC54}" type="sibTrans" cxnId="{EEE0607D-A7C9-42CA-88D8-C54BDC9F2BD4}">
      <dgm:prSet/>
      <dgm:spPr/>
      <dgm:t>
        <a:bodyPr/>
        <a:lstStyle/>
        <a:p>
          <a:endParaRPr lang="en-IE"/>
        </a:p>
      </dgm:t>
    </dgm:pt>
    <dgm:pt modelId="{0809BCEF-922C-4C0E-8769-3D457B098A85}">
      <dgm:prSet phldrT="[Text]"/>
      <dgm:spPr/>
      <dgm:t>
        <a:bodyPr/>
        <a:lstStyle/>
        <a:p>
          <a:r>
            <a:rPr lang="en-GB" dirty="0"/>
            <a:t>Plasmodium </a:t>
          </a:r>
          <a:r>
            <a:rPr lang="en-GB" dirty="0" err="1"/>
            <a:t>ovale</a:t>
          </a:r>
          <a:endParaRPr lang="en-IE" dirty="0"/>
        </a:p>
      </dgm:t>
    </dgm:pt>
    <dgm:pt modelId="{047F976B-1D8C-4B1D-8F04-AB2598C4A209}" type="parTrans" cxnId="{DA1AA2DF-62C0-4B0A-A0C2-522DD8CC11E9}">
      <dgm:prSet/>
      <dgm:spPr>
        <a:noFill/>
        <a:ln w="60325" cap="flat" cmpd="sng" algn="ctr">
          <a:solidFill>
            <a:prstClr val="white"/>
          </a:solidFill>
          <a:prstDash val="solid"/>
        </a:ln>
        <a:effectLst/>
      </dgm:spPr>
      <dgm:t>
        <a:bodyPr/>
        <a:lstStyle/>
        <a:p>
          <a:endParaRPr lang="en-IE" sz="2400"/>
        </a:p>
      </dgm:t>
    </dgm:pt>
    <dgm:pt modelId="{8B4F988F-5DC7-479A-A894-4105016DF21D}" type="sibTrans" cxnId="{DA1AA2DF-62C0-4B0A-A0C2-522DD8CC11E9}">
      <dgm:prSet/>
      <dgm:spPr/>
      <dgm:t>
        <a:bodyPr/>
        <a:lstStyle/>
        <a:p>
          <a:endParaRPr lang="en-IE"/>
        </a:p>
      </dgm:t>
    </dgm:pt>
    <dgm:pt modelId="{3C76EC68-E90A-4B25-836A-256B44BE7042}" type="pres">
      <dgm:prSet presAssocID="{BADD6E3E-84F1-4AE0-8E26-9C473CD84246}" presName="Name0" presStyleCnt="0">
        <dgm:presLayoutVars>
          <dgm:chMax val="1"/>
          <dgm:chPref val="1"/>
          <dgm:dir/>
          <dgm:animOne val="branch"/>
          <dgm:animLvl val="lvl"/>
        </dgm:presLayoutVars>
      </dgm:prSet>
      <dgm:spPr/>
    </dgm:pt>
    <dgm:pt modelId="{84A645DF-61EB-4DD5-9A0F-2CABF511E51D}" type="pres">
      <dgm:prSet presAssocID="{27E7049A-1744-46B0-A684-B676584632C1}" presName="singleCycle" presStyleCnt="0"/>
      <dgm:spPr/>
    </dgm:pt>
    <dgm:pt modelId="{FE59DE63-BB4F-450F-9BAA-7636DCDDFC40}" type="pres">
      <dgm:prSet presAssocID="{27E7049A-1744-46B0-A684-B676584632C1}" presName="singleCenter" presStyleLbl="node1" presStyleIdx="0" presStyleCnt="6" custScaleX="137109">
        <dgm:presLayoutVars>
          <dgm:chMax val="7"/>
          <dgm:chPref val="7"/>
        </dgm:presLayoutVars>
      </dgm:prSet>
      <dgm:spPr/>
    </dgm:pt>
    <dgm:pt modelId="{955BB824-F764-4A60-B870-F3C74B9CE452}" type="pres">
      <dgm:prSet presAssocID="{DA3C011F-71D3-4381-A067-B8D4B7BDB11A}" presName="Name56" presStyleLbl="parChTrans1D2" presStyleIdx="0" presStyleCnt="5"/>
      <dgm:spPr/>
    </dgm:pt>
    <dgm:pt modelId="{B507ED99-319E-469F-A491-8A1965F09AAE}" type="pres">
      <dgm:prSet presAssocID="{28C5D988-A035-4785-A6FA-7908B2092003}" presName="text0" presStyleLbl="node1" presStyleIdx="1" presStyleCnt="6" custScaleX="181903">
        <dgm:presLayoutVars>
          <dgm:bulletEnabled val="1"/>
        </dgm:presLayoutVars>
      </dgm:prSet>
      <dgm:spPr>
        <a:xfrm>
          <a:off x="3519423" y="465"/>
          <a:ext cx="1089152" cy="1089152"/>
        </a:xfrm>
        <a:prstGeom prst="roundRect">
          <a:avLst/>
        </a:prstGeom>
      </dgm:spPr>
    </dgm:pt>
    <dgm:pt modelId="{6AC4F069-E6D0-4372-BBEE-CE097EE2754C}" type="pres">
      <dgm:prSet presAssocID="{17EA820C-5AA3-4262-AEF0-EB5FC1F2512E}" presName="Name56" presStyleLbl="parChTrans1D2" presStyleIdx="1" presStyleCnt="5"/>
      <dgm:spPr>
        <a:xfrm rot="5400000">
          <a:off x="3660542" y="3925591"/>
          <a:ext cx="806915" cy="0"/>
        </a:xfrm>
        <a:custGeom>
          <a:avLst/>
          <a:gdLst/>
          <a:ahLst/>
          <a:cxnLst/>
          <a:rect l="0" t="0" r="0" b="0"/>
          <a:pathLst>
            <a:path>
              <a:moveTo>
                <a:pt x="0" y="0"/>
              </a:moveTo>
              <a:lnTo>
                <a:pt x="806915" y="0"/>
              </a:lnTo>
            </a:path>
          </a:pathLst>
        </a:custGeom>
      </dgm:spPr>
    </dgm:pt>
    <dgm:pt modelId="{4E1E4776-1709-4BD2-8766-A1F240B2B9FD}" type="pres">
      <dgm:prSet presAssocID="{333A8DBA-A5F6-43CC-9203-DFD3BC58C314}" presName="text0" presStyleLbl="node1" presStyleIdx="2" presStyleCnt="6" custScaleX="185401" custRadScaleRad="130294" custRadScaleInc="7445">
        <dgm:presLayoutVars>
          <dgm:bulletEnabled val="1"/>
        </dgm:presLayoutVars>
      </dgm:prSet>
      <dgm:spPr/>
    </dgm:pt>
    <dgm:pt modelId="{93733966-1F00-4718-82BD-50CAF3BA7E76}" type="pres">
      <dgm:prSet presAssocID="{77801010-E8A9-4C7D-9E87-705A21B74731}" presName="Name56" presStyleLbl="parChTrans1D2" presStyleIdx="2" presStyleCnt="5"/>
      <dgm:spPr>
        <a:xfrm rot="9000000">
          <a:off x="2836038" y="4007584"/>
          <a:ext cx="121691" cy="0"/>
        </a:xfrm>
        <a:custGeom>
          <a:avLst/>
          <a:gdLst/>
          <a:ahLst/>
          <a:cxnLst/>
          <a:rect l="0" t="0" r="0" b="0"/>
          <a:pathLst>
            <a:path>
              <a:moveTo>
                <a:pt x="0" y="0"/>
              </a:moveTo>
              <a:lnTo>
                <a:pt x="806915" y="0"/>
              </a:lnTo>
            </a:path>
          </a:pathLst>
        </a:custGeom>
      </dgm:spPr>
    </dgm:pt>
    <dgm:pt modelId="{FE647F08-8C98-422F-A04C-0A33FE45E0DB}" type="pres">
      <dgm:prSet presAssocID="{FF59D36B-8CD4-40EC-B6A5-395FEAE12AB1}" presName="text0" presStyleLbl="node1" presStyleIdx="3" presStyleCnt="6" custScaleX="185401">
        <dgm:presLayoutVars>
          <dgm:bulletEnabled val="1"/>
        </dgm:presLayoutVars>
      </dgm:prSet>
      <dgm:spPr/>
    </dgm:pt>
    <dgm:pt modelId="{D018514B-CB65-4F0A-BEC8-62EE7BBF18C7}" type="pres">
      <dgm:prSet presAssocID="{FC7399AE-F6CD-481B-908B-C6D88FCA8C25}" presName="Name56" presStyleLbl="parChTrans1D2" presStyleIdx="3" presStyleCnt="5"/>
      <dgm:spPr>
        <a:xfrm rot="7560000">
          <a:off x="2999029" y="3981153"/>
          <a:ext cx="597607" cy="0"/>
        </a:xfrm>
        <a:custGeom>
          <a:avLst/>
          <a:gdLst/>
          <a:ahLst/>
          <a:cxnLst/>
          <a:rect l="0" t="0" r="0" b="0"/>
          <a:pathLst>
            <a:path>
              <a:moveTo>
                <a:pt x="0" y="0"/>
              </a:moveTo>
              <a:lnTo>
                <a:pt x="806915" y="0"/>
              </a:lnTo>
            </a:path>
          </a:pathLst>
        </a:custGeom>
      </dgm:spPr>
    </dgm:pt>
    <dgm:pt modelId="{9D1B44D1-124C-4DBB-AA6F-C312CE4B267C}" type="pres">
      <dgm:prSet presAssocID="{9A452546-BF97-4AA4-BD89-DECE160745A4}" presName="text0" presStyleLbl="node1" presStyleIdx="4" presStyleCnt="6" custScaleX="185401">
        <dgm:presLayoutVars>
          <dgm:bulletEnabled val="1"/>
        </dgm:presLayoutVars>
      </dgm:prSet>
      <dgm:spPr/>
    </dgm:pt>
    <dgm:pt modelId="{8818497C-F602-4F1F-8E11-F4CA1BE2B3EF}" type="pres">
      <dgm:prSet presAssocID="{047F976B-1D8C-4B1D-8F04-AB2598C4A209}" presName="Name56" presStyleLbl="parChTrans1D2" presStyleIdx="4" presStyleCnt="5"/>
      <dgm:spPr>
        <a:xfrm rot="11762431">
          <a:off x="2413178" y="2530628"/>
          <a:ext cx="547049" cy="0"/>
        </a:xfrm>
        <a:custGeom>
          <a:avLst/>
          <a:gdLst/>
          <a:ahLst/>
          <a:cxnLst/>
          <a:rect l="0" t="0" r="0" b="0"/>
          <a:pathLst>
            <a:path>
              <a:moveTo>
                <a:pt x="0" y="0"/>
              </a:moveTo>
              <a:lnTo>
                <a:pt x="806915" y="0"/>
              </a:lnTo>
            </a:path>
          </a:pathLst>
        </a:custGeom>
      </dgm:spPr>
    </dgm:pt>
    <dgm:pt modelId="{4F677405-E84A-48F9-B0BA-B2B4A978C310}" type="pres">
      <dgm:prSet presAssocID="{0809BCEF-922C-4C0E-8769-3D457B098A85}" presName="text0" presStyleLbl="node1" presStyleIdx="5" presStyleCnt="6" custScaleX="185401" custRadScaleRad="121172" custRadScaleInc="-5443">
        <dgm:presLayoutVars>
          <dgm:bulletEnabled val="1"/>
        </dgm:presLayoutVars>
      </dgm:prSet>
      <dgm:spPr/>
    </dgm:pt>
  </dgm:ptLst>
  <dgm:cxnLst>
    <dgm:cxn modelId="{6135F907-4121-4CE6-A837-E6C1397D975D}" type="presOf" srcId="{047F976B-1D8C-4B1D-8F04-AB2598C4A209}" destId="{8818497C-F602-4F1F-8E11-F4CA1BE2B3EF}" srcOrd="0" destOrd="0" presId="urn:microsoft.com/office/officeart/2008/layout/RadialCluster"/>
    <dgm:cxn modelId="{F6E47E0F-94CF-4096-830C-B33F3454F9B1}" type="presOf" srcId="{BADD6E3E-84F1-4AE0-8E26-9C473CD84246}" destId="{3C76EC68-E90A-4B25-836A-256B44BE7042}" srcOrd="0" destOrd="0" presId="urn:microsoft.com/office/officeart/2008/layout/RadialCluster"/>
    <dgm:cxn modelId="{683CA20F-AEC2-423D-A1B5-6C89C8ACC4F3}" type="presOf" srcId="{9A452546-BF97-4AA4-BD89-DECE160745A4}" destId="{9D1B44D1-124C-4DBB-AA6F-C312CE4B267C}" srcOrd="0" destOrd="0" presId="urn:microsoft.com/office/officeart/2008/layout/RadialCluster"/>
    <dgm:cxn modelId="{6B8A3A14-F3B6-44C2-83D7-D78B0D2486E1}" srcId="{BADD6E3E-84F1-4AE0-8E26-9C473CD84246}" destId="{405E73E1-CE77-4890-A421-0A1D64D3A2F9}" srcOrd="3" destOrd="0" parTransId="{BC89C084-47A1-4550-ABA2-93EAE6B7E427}" sibTransId="{96169797-72BE-4B40-8FCB-2DC93DE89F05}"/>
    <dgm:cxn modelId="{7E957725-07A5-4C25-AE34-221E242A5273}" type="presOf" srcId="{DA3C011F-71D3-4381-A067-B8D4B7BDB11A}" destId="{955BB824-F764-4A60-B870-F3C74B9CE452}" srcOrd="0" destOrd="0" presId="urn:microsoft.com/office/officeart/2008/layout/RadialCluster"/>
    <dgm:cxn modelId="{331B782F-9C1D-4C23-846A-282C8C836835}" type="presOf" srcId="{FF59D36B-8CD4-40EC-B6A5-395FEAE12AB1}" destId="{FE647F08-8C98-422F-A04C-0A33FE45E0DB}" srcOrd="0" destOrd="0" presId="urn:microsoft.com/office/officeart/2008/layout/RadialCluster"/>
    <dgm:cxn modelId="{521A9531-42F9-4A40-9796-9857A888FDB1}" type="presOf" srcId="{17EA820C-5AA3-4262-AEF0-EB5FC1F2512E}" destId="{6AC4F069-E6D0-4372-BBEE-CE097EE2754C}" srcOrd="0" destOrd="0" presId="urn:microsoft.com/office/officeart/2008/layout/RadialCluster"/>
    <dgm:cxn modelId="{C24DCD40-AC25-4950-BB5F-ACB73805C5A4}" type="presOf" srcId="{FC7399AE-F6CD-481B-908B-C6D88FCA8C25}" destId="{D018514B-CB65-4F0A-BEC8-62EE7BBF18C7}" srcOrd="0" destOrd="0" presId="urn:microsoft.com/office/officeart/2008/layout/RadialCluster"/>
    <dgm:cxn modelId="{A8F7AB42-A3A5-4869-984C-766D0CA181F9}" srcId="{27E7049A-1744-46B0-A684-B676584632C1}" destId="{FF59D36B-8CD4-40EC-B6A5-395FEAE12AB1}" srcOrd="2" destOrd="0" parTransId="{77801010-E8A9-4C7D-9E87-705A21B74731}" sibTransId="{8D4BAF11-24C5-4DF4-A63F-C1C16ADF5E41}"/>
    <dgm:cxn modelId="{7C40016D-BDA9-4D09-8782-0673A5B51307}" srcId="{BADD6E3E-84F1-4AE0-8E26-9C473CD84246}" destId="{95EC56E0-07C4-4CC2-9DAB-778504129DAE}" srcOrd="2" destOrd="0" parTransId="{C334D00C-C0E4-475E-86E0-0E4FD178ABFC}" sibTransId="{8961232C-E88F-4A81-833D-B9FB004080F2}"/>
    <dgm:cxn modelId="{90E5835A-CF1C-4094-B4F9-B86227ABD31A}" type="presOf" srcId="{0809BCEF-922C-4C0E-8769-3D457B098A85}" destId="{4F677405-E84A-48F9-B0BA-B2B4A978C310}" srcOrd="0" destOrd="0" presId="urn:microsoft.com/office/officeart/2008/layout/RadialCluster"/>
    <dgm:cxn modelId="{EEE0607D-A7C9-42CA-88D8-C54BDC9F2BD4}" srcId="{27E7049A-1744-46B0-A684-B676584632C1}" destId="{9A452546-BF97-4AA4-BD89-DECE160745A4}" srcOrd="3" destOrd="0" parTransId="{FC7399AE-F6CD-481B-908B-C6D88FCA8C25}" sibTransId="{2A64DEE1-B629-4EF3-9120-4333F76BCC54}"/>
    <dgm:cxn modelId="{9DD43784-4AB2-4B9B-8070-46D6ED6B4DA4}" type="presOf" srcId="{27E7049A-1744-46B0-A684-B676584632C1}" destId="{FE59DE63-BB4F-450F-9BAA-7636DCDDFC40}" srcOrd="0" destOrd="0" presId="urn:microsoft.com/office/officeart/2008/layout/RadialCluster"/>
    <dgm:cxn modelId="{A3C9FB85-1BA1-440E-95C1-C824CC407C53}" srcId="{27E7049A-1744-46B0-A684-B676584632C1}" destId="{28C5D988-A035-4785-A6FA-7908B2092003}" srcOrd="0" destOrd="0" parTransId="{DA3C011F-71D3-4381-A067-B8D4B7BDB11A}" sibTransId="{A93EEECE-7114-4EED-B285-B846A98E4665}"/>
    <dgm:cxn modelId="{CDA5C888-C686-41C2-8E78-A106B70810AA}" srcId="{CE1F7C0D-E2C1-4558-AE84-3B3A700E1D6B}" destId="{D32A45E5-01C1-49A0-A197-EDF36ABEAB76}" srcOrd="0" destOrd="0" parTransId="{7252A9FB-AD68-44B1-8459-292782008CA6}" sibTransId="{41E6ED28-B263-4A34-9309-B409A922033E}"/>
    <dgm:cxn modelId="{CAB75C93-848A-4330-9E9D-70F8F3462AF4}" type="presOf" srcId="{77801010-E8A9-4C7D-9E87-705A21B74731}" destId="{93733966-1F00-4718-82BD-50CAF3BA7E76}" srcOrd="0" destOrd="0" presId="urn:microsoft.com/office/officeart/2008/layout/RadialCluster"/>
    <dgm:cxn modelId="{4640E79C-E423-4570-BDE6-E5F7A2899065}" srcId="{CE1F7C0D-E2C1-4558-AE84-3B3A700E1D6B}" destId="{862EEEEC-DF61-4E7A-A42F-EAA296B22781}" srcOrd="1" destOrd="0" parTransId="{E6B45EF9-A5F5-4F8A-945D-2895ED4A5FF6}" sibTransId="{F78179B2-A61D-4B79-A929-24D94AA861EF}"/>
    <dgm:cxn modelId="{9D22E19D-714A-4D5B-A650-EADECC292823}" type="presOf" srcId="{333A8DBA-A5F6-43CC-9203-DFD3BC58C314}" destId="{4E1E4776-1709-4BD2-8766-A1F240B2B9FD}" srcOrd="0" destOrd="0" presId="urn:microsoft.com/office/officeart/2008/layout/RadialCluster"/>
    <dgm:cxn modelId="{A622DE9F-2E74-4EB6-8DAE-B27A9C0539AE}" srcId="{27E7049A-1744-46B0-A684-B676584632C1}" destId="{333A8DBA-A5F6-43CC-9203-DFD3BC58C314}" srcOrd="1" destOrd="0" parTransId="{17EA820C-5AA3-4262-AEF0-EB5FC1F2512E}" sibTransId="{D4753274-8FCC-4E26-AA76-3880994A5DC9}"/>
    <dgm:cxn modelId="{CD714CB1-7E78-4714-A177-35EB6C7C525F}" srcId="{BADD6E3E-84F1-4AE0-8E26-9C473CD84246}" destId="{27E7049A-1744-46B0-A684-B676584632C1}" srcOrd="0" destOrd="0" parTransId="{631E72FC-2ADC-4381-BC9E-2054476AD42A}" sibTransId="{6E9115A3-8369-40CC-B1FB-672B8FEF9A5A}"/>
    <dgm:cxn modelId="{AD257FB3-5BF0-45D9-B1E3-D8DA57B95893}" type="presOf" srcId="{28C5D988-A035-4785-A6FA-7908B2092003}" destId="{B507ED99-319E-469F-A491-8A1965F09AAE}" srcOrd="0" destOrd="0" presId="urn:microsoft.com/office/officeart/2008/layout/RadialCluster"/>
    <dgm:cxn modelId="{4EB94ED0-243E-4062-B01C-99E18A35E4A3}" srcId="{95EC56E0-07C4-4CC2-9DAB-778504129DAE}" destId="{3FBB68B9-8018-4FC9-83F0-880C01BDE2E1}" srcOrd="0" destOrd="0" parTransId="{8748BD02-3D03-4BEB-8977-0ADEF2C7993E}" sibTransId="{DE55668E-1058-4286-84CF-77214C12CBE5}"/>
    <dgm:cxn modelId="{DA1AA2DF-62C0-4B0A-A0C2-522DD8CC11E9}" srcId="{27E7049A-1744-46B0-A684-B676584632C1}" destId="{0809BCEF-922C-4C0E-8769-3D457B098A85}" srcOrd="4" destOrd="0" parTransId="{047F976B-1D8C-4B1D-8F04-AB2598C4A209}" sibTransId="{8B4F988F-5DC7-479A-A894-4105016DF21D}"/>
    <dgm:cxn modelId="{FFF093F3-FB32-4413-A934-EF81313799F8}" srcId="{BADD6E3E-84F1-4AE0-8E26-9C473CD84246}" destId="{CE1F7C0D-E2C1-4558-AE84-3B3A700E1D6B}" srcOrd="1" destOrd="0" parTransId="{DDB776CC-EB4B-4DA7-ADB8-6C9F0A6662E3}" sibTransId="{36A11AD2-C15E-4809-BD9D-04D0EC81BA45}"/>
    <dgm:cxn modelId="{3E0EADFA-C43C-45D5-BA7F-02CC2A31495A}" srcId="{95EC56E0-07C4-4CC2-9DAB-778504129DAE}" destId="{76CA0FFB-A3D0-49CD-B262-C381F6C7AABF}" srcOrd="1" destOrd="0" parTransId="{FA47DE93-FF81-422C-8291-EE5F6A048DAD}" sibTransId="{E1F767A2-21D0-402F-BACE-111EC4A9FE44}"/>
    <dgm:cxn modelId="{B91DB4E1-3750-4E7F-B96B-9A92B986695C}" type="presParOf" srcId="{3C76EC68-E90A-4B25-836A-256B44BE7042}" destId="{84A645DF-61EB-4DD5-9A0F-2CABF511E51D}" srcOrd="0" destOrd="0" presId="urn:microsoft.com/office/officeart/2008/layout/RadialCluster"/>
    <dgm:cxn modelId="{5B0D8D96-782A-419E-9D2F-3ED2C8303399}" type="presParOf" srcId="{84A645DF-61EB-4DD5-9A0F-2CABF511E51D}" destId="{FE59DE63-BB4F-450F-9BAA-7636DCDDFC40}" srcOrd="0" destOrd="0" presId="urn:microsoft.com/office/officeart/2008/layout/RadialCluster"/>
    <dgm:cxn modelId="{D0D22D19-D5FF-431F-9179-FD0AFD0DDA63}" type="presParOf" srcId="{84A645DF-61EB-4DD5-9A0F-2CABF511E51D}" destId="{955BB824-F764-4A60-B870-F3C74B9CE452}" srcOrd="1" destOrd="0" presId="urn:microsoft.com/office/officeart/2008/layout/RadialCluster"/>
    <dgm:cxn modelId="{08CA295E-0B98-4A03-BA6E-6DC49309ED70}" type="presParOf" srcId="{84A645DF-61EB-4DD5-9A0F-2CABF511E51D}" destId="{B507ED99-319E-469F-A491-8A1965F09AAE}" srcOrd="2" destOrd="0" presId="urn:microsoft.com/office/officeart/2008/layout/RadialCluster"/>
    <dgm:cxn modelId="{78FDDA85-3AA2-4238-A642-F3F9456E8F40}" type="presParOf" srcId="{84A645DF-61EB-4DD5-9A0F-2CABF511E51D}" destId="{6AC4F069-E6D0-4372-BBEE-CE097EE2754C}" srcOrd="3" destOrd="0" presId="urn:microsoft.com/office/officeart/2008/layout/RadialCluster"/>
    <dgm:cxn modelId="{28251E39-2DB9-49C7-8C8F-1B182957B392}" type="presParOf" srcId="{84A645DF-61EB-4DD5-9A0F-2CABF511E51D}" destId="{4E1E4776-1709-4BD2-8766-A1F240B2B9FD}" srcOrd="4" destOrd="0" presId="urn:microsoft.com/office/officeart/2008/layout/RadialCluster"/>
    <dgm:cxn modelId="{25C93AAB-D376-4628-80F9-95BF239231B5}" type="presParOf" srcId="{84A645DF-61EB-4DD5-9A0F-2CABF511E51D}" destId="{93733966-1F00-4718-82BD-50CAF3BA7E76}" srcOrd="5" destOrd="0" presId="urn:microsoft.com/office/officeart/2008/layout/RadialCluster"/>
    <dgm:cxn modelId="{6820A7BB-D50C-4956-AA6B-13D15BB4966E}" type="presParOf" srcId="{84A645DF-61EB-4DD5-9A0F-2CABF511E51D}" destId="{FE647F08-8C98-422F-A04C-0A33FE45E0DB}" srcOrd="6" destOrd="0" presId="urn:microsoft.com/office/officeart/2008/layout/RadialCluster"/>
    <dgm:cxn modelId="{13CFC433-6075-4FEE-8D5E-5168EAA2CAAE}" type="presParOf" srcId="{84A645DF-61EB-4DD5-9A0F-2CABF511E51D}" destId="{D018514B-CB65-4F0A-BEC8-62EE7BBF18C7}" srcOrd="7" destOrd="0" presId="urn:microsoft.com/office/officeart/2008/layout/RadialCluster"/>
    <dgm:cxn modelId="{E03E9EEF-54F8-4B95-A73E-8DF4DBD49F65}" type="presParOf" srcId="{84A645DF-61EB-4DD5-9A0F-2CABF511E51D}" destId="{9D1B44D1-124C-4DBB-AA6F-C312CE4B267C}" srcOrd="8" destOrd="0" presId="urn:microsoft.com/office/officeart/2008/layout/RadialCluster"/>
    <dgm:cxn modelId="{188E2F6A-75B7-49E5-AF34-C19DD8C35117}" type="presParOf" srcId="{84A645DF-61EB-4DD5-9A0F-2CABF511E51D}" destId="{8818497C-F602-4F1F-8E11-F4CA1BE2B3EF}" srcOrd="9" destOrd="0" presId="urn:microsoft.com/office/officeart/2008/layout/RadialCluster"/>
    <dgm:cxn modelId="{6DA47111-48C5-47AF-BEBD-BA9524BD2DC4}" type="presParOf" srcId="{84A645DF-61EB-4DD5-9A0F-2CABF511E51D}" destId="{4F677405-E84A-48F9-B0BA-B2B4A978C310}" srcOrd="10"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D6E3E-84F1-4AE0-8E26-9C473CD84246}" type="doc">
      <dgm:prSet loTypeId="urn:microsoft.com/office/officeart/2008/layout/RadialCluster" loCatId="relationship" qsTypeId="urn:microsoft.com/office/officeart/2005/8/quickstyle/simple1" qsCatId="simple" csTypeId="urn:microsoft.com/office/officeart/2005/8/colors/accent0_2" csCatId="mainScheme" phldr="1"/>
      <dgm:spPr/>
      <dgm:t>
        <a:bodyPr/>
        <a:lstStyle/>
        <a:p>
          <a:endParaRPr lang="en-IE"/>
        </a:p>
      </dgm:t>
    </dgm:pt>
    <dgm:pt modelId="{27E7049A-1744-46B0-A684-B676584632C1}">
      <dgm:prSet phldrT="[Text]"/>
      <dgm:spPr/>
      <dgm:t>
        <a:bodyPr/>
        <a:lstStyle/>
        <a:p>
          <a:r>
            <a:rPr lang="en-GB" dirty="0"/>
            <a:t>Female Anopheles Mosquito</a:t>
          </a:r>
          <a:endParaRPr lang="en-IE" dirty="0"/>
        </a:p>
      </dgm:t>
    </dgm:pt>
    <dgm:pt modelId="{631E72FC-2ADC-4381-BC9E-2054476AD42A}" type="parTrans" cxnId="{CD714CB1-7E78-4714-A177-35EB6C7C525F}">
      <dgm:prSet/>
      <dgm:spPr/>
      <dgm:t>
        <a:bodyPr/>
        <a:lstStyle/>
        <a:p>
          <a:endParaRPr lang="en-IE"/>
        </a:p>
      </dgm:t>
    </dgm:pt>
    <dgm:pt modelId="{6E9115A3-8369-40CC-B1FB-672B8FEF9A5A}" type="sibTrans" cxnId="{CD714CB1-7E78-4714-A177-35EB6C7C525F}">
      <dgm:prSet/>
      <dgm:spPr/>
      <dgm:t>
        <a:bodyPr/>
        <a:lstStyle/>
        <a:p>
          <a:endParaRPr lang="en-IE"/>
        </a:p>
      </dgm:t>
    </dgm:pt>
    <dgm:pt modelId="{28C5D988-A035-4785-A6FA-7908B2092003}">
      <dgm:prSet phldrT="[Text]" custT="1"/>
      <dgm:spPr>
        <a:solidFill>
          <a:schemeClr val="tx2">
            <a:lumMod val="60000"/>
            <a:lumOff val="40000"/>
          </a:schemeClr>
        </a:solidFill>
        <a:ln w="12700" cap="flat" cmpd="sng" algn="ctr">
          <a:solidFill>
            <a:srgbClr val="696464">
              <a:shade val="80000"/>
              <a:hueOff val="0"/>
              <a:satOff val="0"/>
              <a:lumOff val="0"/>
              <a:alphaOff val="0"/>
            </a:srgbClr>
          </a:solidFill>
          <a:prstDash val="solid"/>
        </a:ln>
        <a:effectLst/>
      </dgm:spPr>
      <dgm:t>
        <a:bodyPr spcFirstLastPara="0" vert="horz" wrap="square" lIns="60960" tIns="60960" rIns="60960" bIns="60960" numCol="1" spcCol="1270" anchor="ctr" anchorCtr="0"/>
        <a:lstStyle/>
        <a:p>
          <a:pPr marL="0" lvl="0" indent="0" algn="ctr" defTabSz="1066800">
            <a:lnSpc>
              <a:spcPct val="90000"/>
            </a:lnSpc>
            <a:spcBef>
              <a:spcPct val="0"/>
            </a:spcBef>
            <a:spcAft>
              <a:spcPct val="35000"/>
            </a:spcAft>
            <a:buNone/>
          </a:pPr>
          <a:r>
            <a:rPr lang="en-GB" sz="3200" kern="1200" dirty="0">
              <a:solidFill>
                <a:schemeClr val="accent2"/>
              </a:solidFill>
              <a:latin typeface="Rockwell" panose="02060603020205020403"/>
              <a:ea typeface="+mn-ea"/>
              <a:cs typeface="+mn-cs"/>
            </a:rPr>
            <a:t>Plasmodium vivax</a:t>
          </a:r>
          <a:endParaRPr lang="en-IE" sz="3200" kern="1200" dirty="0">
            <a:solidFill>
              <a:schemeClr val="accent2"/>
            </a:solidFill>
            <a:latin typeface="Rockwell" panose="02060603020205020403"/>
            <a:ea typeface="+mn-ea"/>
            <a:cs typeface="+mn-cs"/>
          </a:endParaRPr>
        </a:p>
      </dgm:t>
    </dgm:pt>
    <dgm:pt modelId="{DA3C011F-71D3-4381-A067-B8D4B7BDB11A}" type="parTrans" cxnId="{A3C9FB85-1BA1-440E-95C1-C824CC407C53}">
      <dgm:prSet/>
      <dgm:spPr>
        <a:ln w="60325" cmpd="sng">
          <a:solidFill>
            <a:schemeClr val="bg1"/>
          </a:solidFill>
        </a:ln>
      </dgm:spPr>
      <dgm:t>
        <a:bodyPr/>
        <a:lstStyle/>
        <a:p>
          <a:endParaRPr lang="en-IE" sz="2400"/>
        </a:p>
      </dgm:t>
    </dgm:pt>
    <dgm:pt modelId="{A93EEECE-7114-4EED-B285-B846A98E4665}" type="sibTrans" cxnId="{A3C9FB85-1BA1-440E-95C1-C824CC407C53}">
      <dgm:prSet/>
      <dgm:spPr/>
      <dgm:t>
        <a:bodyPr/>
        <a:lstStyle/>
        <a:p>
          <a:endParaRPr lang="en-IE"/>
        </a:p>
      </dgm:t>
    </dgm:pt>
    <dgm:pt modelId="{333A8DBA-A5F6-43CC-9203-DFD3BC58C314}">
      <dgm:prSet phldrT="[Text]"/>
      <dgm:spPr/>
      <dgm:t>
        <a:bodyPr/>
        <a:lstStyle/>
        <a:p>
          <a:r>
            <a:rPr lang="en-GB" dirty="0"/>
            <a:t>Plasmodium falciparum</a:t>
          </a:r>
          <a:endParaRPr lang="en-IE" dirty="0"/>
        </a:p>
      </dgm:t>
    </dgm:pt>
    <dgm:pt modelId="{17EA820C-5AA3-4262-AEF0-EB5FC1F2512E}" type="parTrans" cxnId="{A622DE9F-2E74-4EB6-8DAE-B27A9C0539AE}">
      <dgm:prSet/>
      <dgm:spPr>
        <a:noFill/>
        <a:ln w="60325" cap="flat" cmpd="sng" algn="ctr">
          <a:solidFill>
            <a:prstClr val="white"/>
          </a:solidFill>
          <a:prstDash val="solid"/>
        </a:ln>
        <a:effectLst/>
      </dgm:spPr>
      <dgm:t>
        <a:bodyPr/>
        <a:lstStyle/>
        <a:p>
          <a:endParaRPr lang="en-IE" sz="2400"/>
        </a:p>
      </dgm:t>
    </dgm:pt>
    <dgm:pt modelId="{D4753274-8FCC-4E26-AA76-3880994A5DC9}" type="sibTrans" cxnId="{A622DE9F-2E74-4EB6-8DAE-B27A9C0539AE}">
      <dgm:prSet/>
      <dgm:spPr/>
      <dgm:t>
        <a:bodyPr/>
        <a:lstStyle/>
        <a:p>
          <a:endParaRPr lang="en-IE"/>
        </a:p>
      </dgm:t>
    </dgm:pt>
    <dgm:pt modelId="{CE1F7C0D-E2C1-4558-AE84-3B3A700E1D6B}">
      <dgm:prSet phldrT="[Text]" phldr="1"/>
      <dgm:spPr/>
      <dgm:t>
        <a:bodyPr/>
        <a:lstStyle/>
        <a:p>
          <a:endParaRPr lang="en-IE"/>
        </a:p>
      </dgm:t>
    </dgm:pt>
    <dgm:pt modelId="{DDB776CC-EB4B-4DA7-ADB8-6C9F0A6662E3}" type="parTrans" cxnId="{FFF093F3-FB32-4413-A934-EF81313799F8}">
      <dgm:prSet/>
      <dgm:spPr/>
      <dgm:t>
        <a:bodyPr/>
        <a:lstStyle/>
        <a:p>
          <a:endParaRPr lang="en-IE"/>
        </a:p>
      </dgm:t>
    </dgm:pt>
    <dgm:pt modelId="{36A11AD2-C15E-4809-BD9D-04D0EC81BA45}" type="sibTrans" cxnId="{FFF093F3-FB32-4413-A934-EF81313799F8}">
      <dgm:prSet/>
      <dgm:spPr/>
      <dgm:t>
        <a:bodyPr/>
        <a:lstStyle/>
        <a:p>
          <a:endParaRPr lang="en-IE"/>
        </a:p>
      </dgm:t>
    </dgm:pt>
    <dgm:pt modelId="{D32A45E5-01C1-49A0-A197-EDF36ABEAB76}">
      <dgm:prSet phldrT="[Text]" phldr="1"/>
      <dgm:spPr/>
      <dgm:t>
        <a:bodyPr/>
        <a:lstStyle/>
        <a:p>
          <a:endParaRPr lang="en-IE"/>
        </a:p>
      </dgm:t>
    </dgm:pt>
    <dgm:pt modelId="{7252A9FB-AD68-44B1-8459-292782008CA6}" type="parTrans" cxnId="{CDA5C888-C686-41C2-8E78-A106B70810AA}">
      <dgm:prSet/>
      <dgm:spPr/>
      <dgm:t>
        <a:bodyPr/>
        <a:lstStyle/>
        <a:p>
          <a:endParaRPr lang="en-IE"/>
        </a:p>
      </dgm:t>
    </dgm:pt>
    <dgm:pt modelId="{41E6ED28-B263-4A34-9309-B409A922033E}" type="sibTrans" cxnId="{CDA5C888-C686-41C2-8E78-A106B70810AA}">
      <dgm:prSet/>
      <dgm:spPr/>
      <dgm:t>
        <a:bodyPr/>
        <a:lstStyle/>
        <a:p>
          <a:endParaRPr lang="en-IE"/>
        </a:p>
      </dgm:t>
    </dgm:pt>
    <dgm:pt modelId="{862EEEEC-DF61-4E7A-A42F-EAA296B22781}">
      <dgm:prSet phldrT="[Text]" phldr="1"/>
      <dgm:spPr/>
      <dgm:t>
        <a:bodyPr/>
        <a:lstStyle/>
        <a:p>
          <a:endParaRPr lang="en-IE"/>
        </a:p>
      </dgm:t>
    </dgm:pt>
    <dgm:pt modelId="{E6B45EF9-A5F5-4F8A-945D-2895ED4A5FF6}" type="parTrans" cxnId="{4640E79C-E423-4570-BDE6-E5F7A2899065}">
      <dgm:prSet/>
      <dgm:spPr/>
      <dgm:t>
        <a:bodyPr/>
        <a:lstStyle/>
        <a:p>
          <a:endParaRPr lang="en-IE"/>
        </a:p>
      </dgm:t>
    </dgm:pt>
    <dgm:pt modelId="{F78179B2-A61D-4B79-A929-24D94AA861EF}" type="sibTrans" cxnId="{4640E79C-E423-4570-BDE6-E5F7A2899065}">
      <dgm:prSet/>
      <dgm:spPr/>
      <dgm:t>
        <a:bodyPr/>
        <a:lstStyle/>
        <a:p>
          <a:endParaRPr lang="en-IE"/>
        </a:p>
      </dgm:t>
    </dgm:pt>
    <dgm:pt modelId="{95EC56E0-07C4-4CC2-9DAB-778504129DAE}">
      <dgm:prSet phldrT="[Text]" phldr="1"/>
      <dgm:spPr/>
      <dgm:t>
        <a:bodyPr/>
        <a:lstStyle/>
        <a:p>
          <a:endParaRPr lang="en-IE"/>
        </a:p>
      </dgm:t>
    </dgm:pt>
    <dgm:pt modelId="{C334D00C-C0E4-475E-86E0-0E4FD178ABFC}" type="parTrans" cxnId="{7C40016D-BDA9-4D09-8782-0673A5B51307}">
      <dgm:prSet/>
      <dgm:spPr/>
      <dgm:t>
        <a:bodyPr/>
        <a:lstStyle/>
        <a:p>
          <a:endParaRPr lang="en-IE"/>
        </a:p>
      </dgm:t>
    </dgm:pt>
    <dgm:pt modelId="{8961232C-E88F-4A81-833D-B9FB004080F2}" type="sibTrans" cxnId="{7C40016D-BDA9-4D09-8782-0673A5B51307}">
      <dgm:prSet/>
      <dgm:spPr/>
      <dgm:t>
        <a:bodyPr/>
        <a:lstStyle/>
        <a:p>
          <a:endParaRPr lang="en-IE"/>
        </a:p>
      </dgm:t>
    </dgm:pt>
    <dgm:pt modelId="{3FBB68B9-8018-4FC9-83F0-880C01BDE2E1}">
      <dgm:prSet phldrT="[Text]" phldr="1"/>
      <dgm:spPr/>
      <dgm:t>
        <a:bodyPr/>
        <a:lstStyle/>
        <a:p>
          <a:endParaRPr lang="en-IE"/>
        </a:p>
      </dgm:t>
    </dgm:pt>
    <dgm:pt modelId="{8748BD02-3D03-4BEB-8977-0ADEF2C7993E}" type="parTrans" cxnId="{4EB94ED0-243E-4062-B01C-99E18A35E4A3}">
      <dgm:prSet/>
      <dgm:spPr/>
      <dgm:t>
        <a:bodyPr/>
        <a:lstStyle/>
        <a:p>
          <a:endParaRPr lang="en-IE"/>
        </a:p>
      </dgm:t>
    </dgm:pt>
    <dgm:pt modelId="{DE55668E-1058-4286-84CF-77214C12CBE5}" type="sibTrans" cxnId="{4EB94ED0-243E-4062-B01C-99E18A35E4A3}">
      <dgm:prSet/>
      <dgm:spPr/>
      <dgm:t>
        <a:bodyPr/>
        <a:lstStyle/>
        <a:p>
          <a:endParaRPr lang="en-IE"/>
        </a:p>
      </dgm:t>
    </dgm:pt>
    <dgm:pt modelId="{76CA0FFB-A3D0-49CD-B262-C381F6C7AABF}">
      <dgm:prSet phldrT="[Text]" phldr="1"/>
      <dgm:spPr/>
      <dgm:t>
        <a:bodyPr/>
        <a:lstStyle/>
        <a:p>
          <a:endParaRPr lang="en-IE"/>
        </a:p>
      </dgm:t>
    </dgm:pt>
    <dgm:pt modelId="{FA47DE93-FF81-422C-8291-EE5F6A048DAD}" type="parTrans" cxnId="{3E0EADFA-C43C-45D5-BA7F-02CC2A31495A}">
      <dgm:prSet/>
      <dgm:spPr/>
      <dgm:t>
        <a:bodyPr/>
        <a:lstStyle/>
        <a:p>
          <a:endParaRPr lang="en-IE"/>
        </a:p>
      </dgm:t>
    </dgm:pt>
    <dgm:pt modelId="{E1F767A2-21D0-402F-BACE-111EC4A9FE44}" type="sibTrans" cxnId="{3E0EADFA-C43C-45D5-BA7F-02CC2A31495A}">
      <dgm:prSet/>
      <dgm:spPr/>
      <dgm:t>
        <a:bodyPr/>
        <a:lstStyle/>
        <a:p>
          <a:endParaRPr lang="en-IE"/>
        </a:p>
      </dgm:t>
    </dgm:pt>
    <dgm:pt modelId="{405E73E1-CE77-4890-A421-0A1D64D3A2F9}">
      <dgm:prSet phldrT="[Text]" phldr="1"/>
      <dgm:spPr/>
      <dgm:t>
        <a:bodyPr/>
        <a:lstStyle/>
        <a:p>
          <a:endParaRPr lang="en-IE"/>
        </a:p>
      </dgm:t>
    </dgm:pt>
    <dgm:pt modelId="{BC89C084-47A1-4550-ABA2-93EAE6B7E427}" type="parTrans" cxnId="{6B8A3A14-F3B6-44C2-83D7-D78B0D2486E1}">
      <dgm:prSet/>
      <dgm:spPr/>
      <dgm:t>
        <a:bodyPr/>
        <a:lstStyle/>
        <a:p>
          <a:endParaRPr lang="en-IE"/>
        </a:p>
      </dgm:t>
    </dgm:pt>
    <dgm:pt modelId="{96169797-72BE-4B40-8FCB-2DC93DE89F05}" type="sibTrans" cxnId="{6B8A3A14-F3B6-44C2-83D7-D78B0D2486E1}">
      <dgm:prSet/>
      <dgm:spPr/>
      <dgm:t>
        <a:bodyPr/>
        <a:lstStyle/>
        <a:p>
          <a:endParaRPr lang="en-IE"/>
        </a:p>
      </dgm:t>
    </dgm:pt>
    <dgm:pt modelId="{FF59D36B-8CD4-40EC-B6A5-395FEAE12AB1}">
      <dgm:prSet phldrT="[Text]"/>
      <dgm:spPr/>
      <dgm:t>
        <a:bodyPr/>
        <a:lstStyle/>
        <a:p>
          <a:r>
            <a:rPr lang="en-GB" dirty="0"/>
            <a:t>Plasmodium </a:t>
          </a:r>
          <a:r>
            <a:rPr lang="en-GB" dirty="0" err="1"/>
            <a:t>khowlesi</a:t>
          </a:r>
          <a:endParaRPr lang="en-IE" dirty="0"/>
        </a:p>
      </dgm:t>
    </dgm:pt>
    <dgm:pt modelId="{77801010-E8A9-4C7D-9E87-705A21B74731}" type="parTrans" cxnId="{A8F7AB42-A3A5-4869-984C-766D0CA181F9}">
      <dgm:prSet/>
      <dgm:spPr>
        <a:noFill/>
        <a:ln w="60325" cap="flat" cmpd="sng" algn="ctr">
          <a:solidFill>
            <a:prstClr val="white"/>
          </a:solidFill>
          <a:prstDash val="solid"/>
        </a:ln>
        <a:effectLst/>
      </dgm:spPr>
      <dgm:t>
        <a:bodyPr/>
        <a:lstStyle/>
        <a:p>
          <a:endParaRPr lang="en-IE" sz="2400"/>
        </a:p>
      </dgm:t>
    </dgm:pt>
    <dgm:pt modelId="{8D4BAF11-24C5-4DF4-A63F-C1C16ADF5E41}" type="sibTrans" cxnId="{A8F7AB42-A3A5-4869-984C-766D0CA181F9}">
      <dgm:prSet/>
      <dgm:spPr/>
      <dgm:t>
        <a:bodyPr/>
        <a:lstStyle/>
        <a:p>
          <a:endParaRPr lang="en-IE"/>
        </a:p>
      </dgm:t>
    </dgm:pt>
    <dgm:pt modelId="{9A452546-BF97-4AA4-BD89-DECE160745A4}">
      <dgm:prSet phldrT="[Text]"/>
      <dgm:spPr/>
      <dgm:t>
        <a:bodyPr/>
        <a:lstStyle/>
        <a:p>
          <a:r>
            <a:rPr lang="en-GB" dirty="0"/>
            <a:t>Plasmodium </a:t>
          </a:r>
          <a:r>
            <a:rPr lang="en-GB" dirty="0" err="1"/>
            <a:t>malariae</a:t>
          </a:r>
          <a:endParaRPr lang="en-IE" dirty="0"/>
        </a:p>
      </dgm:t>
    </dgm:pt>
    <dgm:pt modelId="{FC7399AE-F6CD-481B-908B-C6D88FCA8C25}" type="parTrans" cxnId="{EEE0607D-A7C9-42CA-88D8-C54BDC9F2BD4}">
      <dgm:prSet/>
      <dgm:spPr>
        <a:noFill/>
        <a:ln w="60325" cap="flat" cmpd="sng" algn="ctr">
          <a:solidFill>
            <a:prstClr val="white"/>
          </a:solidFill>
          <a:prstDash val="solid"/>
        </a:ln>
        <a:effectLst/>
      </dgm:spPr>
      <dgm:t>
        <a:bodyPr/>
        <a:lstStyle/>
        <a:p>
          <a:endParaRPr lang="en-IE" sz="2400"/>
        </a:p>
      </dgm:t>
    </dgm:pt>
    <dgm:pt modelId="{2A64DEE1-B629-4EF3-9120-4333F76BCC54}" type="sibTrans" cxnId="{EEE0607D-A7C9-42CA-88D8-C54BDC9F2BD4}">
      <dgm:prSet/>
      <dgm:spPr/>
      <dgm:t>
        <a:bodyPr/>
        <a:lstStyle/>
        <a:p>
          <a:endParaRPr lang="en-IE"/>
        </a:p>
      </dgm:t>
    </dgm:pt>
    <dgm:pt modelId="{0809BCEF-922C-4C0E-8769-3D457B098A85}">
      <dgm:prSet phldrT="[Text]"/>
      <dgm:spPr/>
      <dgm:t>
        <a:bodyPr/>
        <a:lstStyle/>
        <a:p>
          <a:r>
            <a:rPr lang="en-GB" dirty="0"/>
            <a:t>Plasmodium </a:t>
          </a:r>
          <a:r>
            <a:rPr lang="en-GB" dirty="0" err="1"/>
            <a:t>ovale</a:t>
          </a:r>
          <a:endParaRPr lang="en-IE" dirty="0"/>
        </a:p>
      </dgm:t>
    </dgm:pt>
    <dgm:pt modelId="{047F976B-1D8C-4B1D-8F04-AB2598C4A209}" type="parTrans" cxnId="{DA1AA2DF-62C0-4B0A-A0C2-522DD8CC11E9}">
      <dgm:prSet/>
      <dgm:spPr>
        <a:noFill/>
        <a:ln w="60325" cap="flat" cmpd="sng" algn="ctr">
          <a:solidFill>
            <a:prstClr val="white"/>
          </a:solidFill>
          <a:prstDash val="solid"/>
        </a:ln>
        <a:effectLst/>
      </dgm:spPr>
      <dgm:t>
        <a:bodyPr/>
        <a:lstStyle/>
        <a:p>
          <a:endParaRPr lang="en-IE" sz="2400"/>
        </a:p>
      </dgm:t>
    </dgm:pt>
    <dgm:pt modelId="{8B4F988F-5DC7-479A-A894-4105016DF21D}" type="sibTrans" cxnId="{DA1AA2DF-62C0-4B0A-A0C2-522DD8CC11E9}">
      <dgm:prSet/>
      <dgm:spPr/>
      <dgm:t>
        <a:bodyPr/>
        <a:lstStyle/>
        <a:p>
          <a:endParaRPr lang="en-IE"/>
        </a:p>
      </dgm:t>
    </dgm:pt>
    <dgm:pt modelId="{3C76EC68-E90A-4B25-836A-256B44BE7042}" type="pres">
      <dgm:prSet presAssocID="{BADD6E3E-84F1-4AE0-8E26-9C473CD84246}" presName="Name0" presStyleCnt="0">
        <dgm:presLayoutVars>
          <dgm:chMax val="1"/>
          <dgm:chPref val="1"/>
          <dgm:dir/>
          <dgm:animOne val="branch"/>
          <dgm:animLvl val="lvl"/>
        </dgm:presLayoutVars>
      </dgm:prSet>
      <dgm:spPr/>
    </dgm:pt>
    <dgm:pt modelId="{84A645DF-61EB-4DD5-9A0F-2CABF511E51D}" type="pres">
      <dgm:prSet presAssocID="{27E7049A-1744-46B0-A684-B676584632C1}" presName="singleCycle" presStyleCnt="0"/>
      <dgm:spPr/>
    </dgm:pt>
    <dgm:pt modelId="{FE59DE63-BB4F-450F-9BAA-7636DCDDFC40}" type="pres">
      <dgm:prSet presAssocID="{27E7049A-1744-46B0-A684-B676584632C1}" presName="singleCenter" presStyleLbl="node1" presStyleIdx="0" presStyleCnt="6" custScaleX="137109">
        <dgm:presLayoutVars>
          <dgm:chMax val="7"/>
          <dgm:chPref val="7"/>
        </dgm:presLayoutVars>
      </dgm:prSet>
      <dgm:spPr/>
    </dgm:pt>
    <dgm:pt modelId="{955BB824-F764-4A60-B870-F3C74B9CE452}" type="pres">
      <dgm:prSet presAssocID="{DA3C011F-71D3-4381-A067-B8D4B7BDB11A}" presName="Name56" presStyleLbl="parChTrans1D2" presStyleIdx="0" presStyleCnt="5"/>
      <dgm:spPr/>
    </dgm:pt>
    <dgm:pt modelId="{B507ED99-319E-469F-A491-8A1965F09AAE}" type="pres">
      <dgm:prSet presAssocID="{28C5D988-A035-4785-A6FA-7908B2092003}" presName="text0" presStyleLbl="node1" presStyleIdx="1" presStyleCnt="6" custScaleX="314006" custScaleY="178487">
        <dgm:presLayoutVars>
          <dgm:bulletEnabled val="1"/>
        </dgm:presLayoutVars>
      </dgm:prSet>
      <dgm:spPr>
        <a:xfrm>
          <a:off x="3519423" y="465"/>
          <a:ext cx="1089152" cy="1089152"/>
        </a:xfrm>
        <a:prstGeom prst="roundRect">
          <a:avLst/>
        </a:prstGeom>
      </dgm:spPr>
    </dgm:pt>
    <dgm:pt modelId="{6AC4F069-E6D0-4372-BBEE-CE097EE2754C}" type="pres">
      <dgm:prSet presAssocID="{17EA820C-5AA3-4262-AEF0-EB5FC1F2512E}" presName="Name56" presStyleLbl="parChTrans1D2" presStyleIdx="1" presStyleCnt="5"/>
      <dgm:spPr>
        <a:xfrm rot="5400000">
          <a:off x="3660542" y="3925591"/>
          <a:ext cx="806915" cy="0"/>
        </a:xfrm>
        <a:custGeom>
          <a:avLst/>
          <a:gdLst/>
          <a:ahLst/>
          <a:cxnLst/>
          <a:rect l="0" t="0" r="0" b="0"/>
          <a:pathLst>
            <a:path>
              <a:moveTo>
                <a:pt x="0" y="0"/>
              </a:moveTo>
              <a:lnTo>
                <a:pt x="806915" y="0"/>
              </a:lnTo>
            </a:path>
          </a:pathLst>
        </a:custGeom>
      </dgm:spPr>
    </dgm:pt>
    <dgm:pt modelId="{4E1E4776-1709-4BD2-8766-A1F240B2B9FD}" type="pres">
      <dgm:prSet presAssocID="{333A8DBA-A5F6-43CC-9203-DFD3BC58C314}" presName="text0" presStyleLbl="node1" presStyleIdx="2" presStyleCnt="6" custScaleX="185401" custRadScaleRad="130294" custRadScaleInc="7445">
        <dgm:presLayoutVars>
          <dgm:bulletEnabled val="1"/>
        </dgm:presLayoutVars>
      </dgm:prSet>
      <dgm:spPr/>
    </dgm:pt>
    <dgm:pt modelId="{93733966-1F00-4718-82BD-50CAF3BA7E76}" type="pres">
      <dgm:prSet presAssocID="{77801010-E8A9-4C7D-9E87-705A21B74731}" presName="Name56" presStyleLbl="parChTrans1D2" presStyleIdx="2" presStyleCnt="5"/>
      <dgm:spPr>
        <a:xfrm rot="9000000">
          <a:off x="2836038" y="4007584"/>
          <a:ext cx="121691" cy="0"/>
        </a:xfrm>
        <a:custGeom>
          <a:avLst/>
          <a:gdLst/>
          <a:ahLst/>
          <a:cxnLst/>
          <a:rect l="0" t="0" r="0" b="0"/>
          <a:pathLst>
            <a:path>
              <a:moveTo>
                <a:pt x="0" y="0"/>
              </a:moveTo>
              <a:lnTo>
                <a:pt x="806915" y="0"/>
              </a:lnTo>
            </a:path>
          </a:pathLst>
        </a:custGeom>
      </dgm:spPr>
    </dgm:pt>
    <dgm:pt modelId="{FE647F08-8C98-422F-A04C-0A33FE45E0DB}" type="pres">
      <dgm:prSet presAssocID="{FF59D36B-8CD4-40EC-B6A5-395FEAE12AB1}" presName="text0" presStyleLbl="node1" presStyleIdx="3" presStyleCnt="6" custScaleX="185401">
        <dgm:presLayoutVars>
          <dgm:bulletEnabled val="1"/>
        </dgm:presLayoutVars>
      </dgm:prSet>
      <dgm:spPr/>
    </dgm:pt>
    <dgm:pt modelId="{D018514B-CB65-4F0A-BEC8-62EE7BBF18C7}" type="pres">
      <dgm:prSet presAssocID="{FC7399AE-F6CD-481B-908B-C6D88FCA8C25}" presName="Name56" presStyleLbl="parChTrans1D2" presStyleIdx="3" presStyleCnt="5"/>
      <dgm:spPr>
        <a:xfrm rot="7560000">
          <a:off x="2999029" y="3981153"/>
          <a:ext cx="597607" cy="0"/>
        </a:xfrm>
        <a:custGeom>
          <a:avLst/>
          <a:gdLst/>
          <a:ahLst/>
          <a:cxnLst/>
          <a:rect l="0" t="0" r="0" b="0"/>
          <a:pathLst>
            <a:path>
              <a:moveTo>
                <a:pt x="0" y="0"/>
              </a:moveTo>
              <a:lnTo>
                <a:pt x="806915" y="0"/>
              </a:lnTo>
            </a:path>
          </a:pathLst>
        </a:custGeom>
      </dgm:spPr>
    </dgm:pt>
    <dgm:pt modelId="{9D1B44D1-124C-4DBB-AA6F-C312CE4B267C}" type="pres">
      <dgm:prSet presAssocID="{9A452546-BF97-4AA4-BD89-DECE160745A4}" presName="text0" presStyleLbl="node1" presStyleIdx="4" presStyleCnt="6" custScaleX="185401">
        <dgm:presLayoutVars>
          <dgm:bulletEnabled val="1"/>
        </dgm:presLayoutVars>
      </dgm:prSet>
      <dgm:spPr/>
    </dgm:pt>
    <dgm:pt modelId="{8818497C-F602-4F1F-8E11-F4CA1BE2B3EF}" type="pres">
      <dgm:prSet presAssocID="{047F976B-1D8C-4B1D-8F04-AB2598C4A209}" presName="Name56" presStyleLbl="parChTrans1D2" presStyleIdx="4" presStyleCnt="5"/>
      <dgm:spPr>
        <a:xfrm rot="11762431">
          <a:off x="2413178" y="2530628"/>
          <a:ext cx="547049" cy="0"/>
        </a:xfrm>
        <a:custGeom>
          <a:avLst/>
          <a:gdLst/>
          <a:ahLst/>
          <a:cxnLst/>
          <a:rect l="0" t="0" r="0" b="0"/>
          <a:pathLst>
            <a:path>
              <a:moveTo>
                <a:pt x="0" y="0"/>
              </a:moveTo>
              <a:lnTo>
                <a:pt x="806915" y="0"/>
              </a:lnTo>
            </a:path>
          </a:pathLst>
        </a:custGeom>
      </dgm:spPr>
    </dgm:pt>
    <dgm:pt modelId="{4F677405-E84A-48F9-B0BA-B2B4A978C310}" type="pres">
      <dgm:prSet presAssocID="{0809BCEF-922C-4C0E-8769-3D457B098A85}" presName="text0" presStyleLbl="node1" presStyleIdx="5" presStyleCnt="6" custScaleX="185401" custRadScaleRad="121172" custRadScaleInc="-5443">
        <dgm:presLayoutVars>
          <dgm:bulletEnabled val="1"/>
        </dgm:presLayoutVars>
      </dgm:prSet>
      <dgm:spPr/>
    </dgm:pt>
  </dgm:ptLst>
  <dgm:cxnLst>
    <dgm:cxn modelId="{6135F907-4121-4CE6-A837-E6C1397D975D}" type="presOf" srcId="{047F976B-1D8C-4B1D-8F04-AB2598C4A209}" destId="{8818497C-F602-4F1F-8E11-F4CA1BE2B3EF}" srcOrd="0" destOrd="0" presId="urn:microsoft.com/office/officeart/2008/layout/RadialCluster"/>
    <dgm:cxn modelId="{F6E47E0F-94CF-4096-830C-B33F3454F9B1}" type="presOf" srcId="{BADD6E3E-84F1-4AE0-8E26-9C473CD84246}" destId="{3C76EC68-E90A-4B25-836A-256B44BE7042}" srcOrd="0" destOrd="0" presId="urn:microsoft.com/office/officeart/2008/layout/RadialCluster"/>
    <dgm:cxn modelId="{683CA20F-AEC2-423D-A1B5-6C89C8ACC4F3}" type="presOf" srcId="{9A452546-BF97-4AA4-BD89-DECE160745A4}" destId="{9D1B44D1-124C-4DBB-AA6F-C312CE4B267C}" srcOrd="0" destOrd="0" presId="urn:microsoft.com/office/officeart/2008/layout/RadialCluster"/>
    <dgm:cxn modelId="{6B8A3A14-F3B6-44C2-83D7-D78B0D2486E1}" srcId="{BADD6E3E-84F1-4AE0-8E26-9C473CD84246}" destId="{405E73E1-CE77-4890-A421-0A1D64D3A2F9}" srcOrd="3" destOrd="0" parTransId="{BC89C084-47A1-4550-ABA2-93EAE6B7E427}" sibTransId="{96169797-72BE-4B40-8FCB-2DC93DE89F05}"/>
    <dgm:cxn modelId="{7E957725-07A5-4C25-AE34-221E242A5273}" type="presOf" srcId="{DA3C011F-71D3-4381-A067-B8D4B7BDB11A}" destId="{955BB824-F764-4A60-B870-F3C74B9CE452}" srcOrd="0" destOrd="0" presId="urn:microsoft.com/office/officeart/2008/layout/RadialCluster"/>
    <dgm:cxn modelId="{331B782F-9C1D-4C23-846A-282C8C836835}" type="presOf" srcId="{FF59D36B-8CD4-40EC-B6A5-395FEAE12AB1}" destId="{FE647F08-8C98-422F-A04C-0A33FE45E0DB}" srcOrd="0" destOrd="0" presId="urn:microsoft.com/office/officeart/2008/layout/RadialCluster"/>
    <dgm:cxn modelId="{521A9531-42F9-4A40-9796-9857A888FDB1}" type="presOf" srcId="{17EA820C-5AA3-4262-AEF0-EB5FC1F2512E}" destId="{6AC4F069-E6D0-4372-BBEE-CE097EE2754C}" srcOrd="0" destOrd="0" presId="urn:microsoft.com/office/officeart/2008/layout/RadialCluster"/>
    <dgm:cxn modelId="{C24DCD40-AC25-4950-BB5F-ACB73805C5A4}" type="presOf" srcId="{FC7399AE-F6CD-481B-908B-C6D88FCA8C25}" destId="{D018514B-CB65-4F0A-BEC8-62EE7BBF18C7}" srcOrd="0" destOrd="0" presId="urn:microsoft.com/office/officeart/2008/layout/RadialCluster"/>
    <dgm:cxn modelId="{A8F7AB42-A3A5-4869-984C-766D0CA181F9}" srcId="{27E7049A-1744-46B0-A684-B676584632C1}" destId="{FF59D36B-8CD4-40EC-B6A5-395FEAE12AB1}" srcOrd="2" destOrd="0" parTransId="{77801010-E8A9-4C7D-9E87-705A21B74731}" sibTransId="{8D4BAF11-24C5-4DF4-A63F-C1C16ADF5E41}"/>
    <dgm:cxn modelId="{7C40016D-BDA9-4D09-8782-0673A5B51307}" srcId="{BADD6E3E-84F1-4AE0-8E26-9C473CD84246}" destId="{95EC56E0-07C4-4CC2-9DAB-778504129DAE}" srcOrd="2" destOrd="0" parTransId="{C334D00C-C0E4-475E-86E0-0E4FD178ABFC}" sibTransId="{8961232C-E88F-4A81-833D-B9FB004080F2}"/>
    <dgm:cxn modelId="{90E5835A-CF1C-4094-B4F9-B86227ABD31A}" type="presOf" srcId="{0809BCEF-922C-4C0E-8769-3D457B098A85}" destId="{4F677405-E84A-48F9-B0BA-B2B4A978C310}" srcOrd="0" destOrd="0" presId="urn:microsoft.com/office/officeart/2008/layout/RadialCluster"/>
    <dgm:cxn modelId="{EEE0607D-A7C9-42CA-88D8-C54BDC9F2BD4}" srcId="{27E7049A-1744-46B0-A684-B676584632C1}" destId="{9A452546-BF97-4AA4-BD89-DECE160745A4}" srcOrd="3" destOrd="0" parTransId="{FC7399AE-F6CD-481B-908B-C6D88FCA8C25}" sibTransId="{2A64DEE1-B629-4EF3-9120-4333F76BCC54}"/>
    <dgm:cxn modelId="{9DD43784-4AB2-4B9B-8070-46D6ED6B4DA4}" type="presOf" srcId="{27E7049A-1744-46B0-A684-B676584632C1}" destId="{FE59DE63-BB4F-450F-9BAA-7636DCDDFC40}" srcOrd="0" destOrd="0" presId="urn:microsoft.com/office/officeart/2008/layout/RadialCluster"/>
    <dgm:cxn modelId="{A3C9FB85-1BA1-440E-95C1-C824CC407C53}" srcId="{27E7049A-1744-46B0-A684-B676584632C1}" destId="{28C5D988-A035-4785-A6FA-7908B2092003}" srcOrd="0" destOrd="0" parTransId="{DA3C011F-71D3-4381-A067-B8D4B7BDB11A}" sibTransId="{A93EEECE-7114-4EED-B285-B846A98E4665}"/>
    <dgm:cxn modelId="{CDA5C888-C686-41C2-8E78-A106B70810AA}" srcId="{CE1F7C0D-E2C1-4558-AE84-3B3A700E1D6B}" destId="{D32A45E5-01C1-49A0-A197-EDF36ABEAB76}" srcOrd="0" destOrd="0" parTransId="{7252A9FB-AD68-44B1-8459-292782008CA6}" sibTransId="{41E6ED28-B263-4A34-9309-B409A922033E}"/>
    <dgm:cxn modelId="{CAB75C93-848A-4330-9E9D-70F8F3462AF4}" type="presOf" srcId="{77801010-E8A9-4C7D-9E87-705A21B74731}" destId="{93733966-1F00-4718-82BD-50CAF3BA7E76}" srcOrd="0" destOrd="0" presId="urn:microsoft.com/office/officeart/2008/layout/RadialCluster"/>
    <dgm:cxn modelId="{4640E79C-E423-4570-BDE6-E5F7A2899065}" srcId="{CE1F7C0D-E2C1-4558-AE84-3B3A700E1D6B}" destId="{862EEEEC-DF61-4E7A-A42F-EAA296B22781}" srcOrd="1" destOrd="0" parTransId="{E6B45EF9-A5F5-4F8A-945D-2895ED4A5FF6}" sibTransId="{F78179B2-A61D-4B79-A929-24D94AA861EF}"/>
    <dgm:cxn modelId="{9D22E19D-714A-4D5B-A650-EADECC292823}" type="presOf" srcId="{333A8DBA-A5F6-43CC-9203-DFD3BC58C314}" destId="{4E1E4776-1709-4BD2-8766-A1F240B2B9FD}" srcOrd="0" destOrd="0" presId="urn:microsoft.com/office/officeart/2008/layout/RadialCluster"/>
    <dgm:cxn modelId="{A622DE9F-2E74-4EB6-8DAE-B27A9C0539AE}" srcId="{27E7049A-1744-46B0-A684-B676584632C1}" destId="{333A8DBA-A5F6-43CC-9203-DFD3BC58C314}" srcOrd="1" destOrd="0" parTransId="{17EA820C-5AA3-4262-AEF0-EB5FC1F2512E}" sibTransId="{D4753274-8FCC-4E26-AA76-3880994A5DC9}"/>
    <dgm:cxn modelId="{CD714CB1-7E78-4714-A177-35EB6C7C525F}" srcId="{BADD6E3E-84F1-4AE0-8E26-9C473CD84246}" destId="{27E7049A-1744-46B0-A684-B676584632C1}" srcOrd="0" destOrd="0" parTransId="{631E72FC-2ADC-4381-BC9E-2054476AD42A}" sibTransId="{6E9115A3-8369-40CC-B1FB-672B8FEF9A5A}"/>
    <dgm:cxn modelId="{AD257FB3-5BF0-45D9-B1E3-D8DA57B95893}" type="presOf" srcId="{28C5D988-A035-4785-A6FA-7908B2092003}" destId="{B507ED99-319E-469F-A491-8A1965F09AAE}" srcOrd="0" destOrd="0" presId="urn:microsoft.com/office/officeart/2008/layout/RadialCluster"/>
    <dgm:cxn modelId="{4EB94ED0-243E-4062-B01C-99E18A35E4A3}" srcId="{95EC56E0-07C4-4CC2-9DAB-778504129DAE}" destId="{3FBB68B9-8018-4FC9-83F0-880C01BDE2E1}" srcOrd="0" destOrd="0" parTransId="{8748BD02-3D03-4BEB-8977-0ADEF2C7993E}" sibTransId="{DE55668E-1058-4286-84CF-77214C12CBE5}"/>
    <dgm:cxn modelId="{DA1AA2DF-62C0-4B0A-A0C2-522DD8CC11E9}" srcId="{27E7049A-1744-46B0-A684-B676584632C1}" destId="{0809BCEF-922C-4C0E-8769-3D457B098A85}" srcOrd="4" destOrd="0" parTransId="{047F976B-1D8C-4B1D-8F04-AB2598C4A209}" sibTransId="{8B4F988F-5DC7-479A-A894-4105016DF21D}"/>
    <dgm:cxn modelId="{FFF093F3-FB32-4413-A934-EF81313799F8}" srcId="{BADD6E3E-84F1-4AE0-8E26-9C473CD84246}" destId="{CE1F7C0D-E2C1-4558-AE84-3B3A700E1D6B}" srcOrd="1" destOrd="0" parTransId="{DDB776CC-EB4B-4DA7-ADB8-6C9F0A6662E3}" sibTransId="{36A11AD2-C15E-4809-BD9D-04D0EC81BA45}"/>
    <dgm:cxn modelId="{3E0EADFA-C43C-45D5-BA7F-02CC2A31495A}" srcId="{95EC56E0-07C4-4CC2-9DAB-778504129DAE}" destId="{76CA0FFB-A3D0-49CD-B262-C381F6C7AABF}" srcOrd="1" destOrd="0" parTransId="{FA47DE93-FF81-422C-8291-EE5F6A048DAD}" sibTransId="{E1F767A2-21D0-402F-BACE-111EC4A9FE44}"/>
    <dgm:cxn modelId="{B91DB4E1-3750-4E7F-B96B-9A92B986695C}" type="presParOf" srcId="{3C76EC68-E90A-4B25-836A-256B44BE7042}" destId="{84A645DF-61EB-4DD5-9A0F-2CABF511E51D}" srcOrd="0" destOrd="0" presId="urn:microsoft.com/office/officeart/2008/layout/RadialCluster"/>
    <dgm:cxn modelId="{5B0D8D96-782A-419E-9D2F-3ED2C8303399}" type="presParOf" srcId="{84A645DF-61EB-4DD5-9A0F-2CABF511E51D}" destId="{FE59DE63-BB4F-450F-9BAA-7636DCDDFC40}" srcOrd="0" destOrd="0" presId="urn:microsoft.com/office/officeart/2008/layout/RadialCluster"/>
    <dgm:cxn modelId="{D0D22D19-D5FF-431F-9179-FD0AFD0DDA63}" type="presParOf" srcId="{84A645DF-61EB-4DD5-9A0F-2CABF511E51D}" destId="{955BB824-F764-4A60-B870-F3C74B9CE452}" srcOrd="1" destOrd="0" presId="urn:microsoft.com/office/officeart/2008/layout/RadialCluster"/>
    <dgm:cxn modelId="{08CA295E-0B98-4A03-BA6E-6DC49309ED70}" type="presParOf" srcId="{84A645DF-61EB-4DD5-9A0F-2CABF511E51D}" destId="{B507ED99-319E-469F-A491-8A1965F09AAE}" srcOrd="2" destOrd="0" presId="urn:microsoft.com/office/officeart/2008/layout/RadialCluster"/>
    <dgm:cxn modelId="{78FDDA85-3AA2-4238-A642-F3F9456E8F40}" type="presParOf" srcId="{84A645DF-61EB-4DD5-9A0F-2CABF511E51D}" destId="{6AC4F069-E6D0-4372-BBEE-CE097EE2754C}" srcOrd="3" destOrd="0" presId="urn:microsoft.com/office/officeart/2008/layout/RadialCluster"/>
    <dgm:cxn modelId="{28251E39-2DB9-49C7-8C8F-1B182957B392}" type="presParOf" srcId="{84A645DF-61EB-4DD5-9A0F-2CABF511E51D}" destId="{4E1E4776-1709-4BD2-8766-A1F240B2B9FD}" srcOrd="4" destOrd="0" presId="urn:microsoft.com/office/officeart/2008/layout/RadialCluster"/>
    <dgm:cxn modelId="{25C93AAB-D376-4628-80F9-95BF239231B5}" type="presParOf" srcId="{84A645DF-61EB-4DD5-9A0F-2CABF511E51D}" destId="{93733966-1F00-4718-82BD-50CAF3BA7E76}" srcOrd="5" destOrd="0" presId="urn:microsoft.com/office/officeart/2008/layout/RadialCluster"/>
    <dgm:cxn modelId="{6820A7BB-D50C-4956-AA6B-13D15BB4966E}" type="presParOf" srcId="{84A645DF-61EB-4DD5-9A0F-2CABF511E51D}" destId="{FE647F08-8C98-422F-A04C-0A33FE45E0DB}" srcOrd="6" destOrd="0" presId="urn:microsoft.com/office/officeart/2008/layout/RadialCluster"/>
    <dgm:cxn modelId="{13CFC433-6075-4FEE-8D5E-5168EAA2CAAE}" type="presParOf" srcId="{84A645DF-61EB-4DD5-9A0F-2CABF511E51D}" destId="{D018514B-CB65-4F0A-BEC8-62EE7BBF18C7}" srcOrd="7" destOrd="0" presId="urn:microsoft.com/office/officeart/2008/layout/RadialCluster"/>
    <dgm:cxn modelId="{E03E9EEF-54F8-4B95-A73E-8DF4DBD49F65}" type="presParOf" srcId="{84A645DF-61EB-4DD5-9A0F-2CABF511E51D}" destId="{9D1B44D1-124C-4DBB-AA6F-C312CE4B267C}" srcOrd="8" destOrd="0" presId="urn:microsoft.com/office/officeart/2008/layout/RadialCluster"/>
    <dgm:cxn modelId="{188E2F6A-75B7-49E5-AF34-C19DD8C35117}" type="presParOf" srcId="{84A645DF-61EB-4DD5-9A0F-2CABF511E51D}" destId="{8818497C-F602-4F1F-8E11-F4CA1BE2B3EF}" srcOrd="9" destOrd="0" presId="urn:microsoft.com/office/officeart/2008/layout/RadialCluster"/>
    <dgm:cxn modelId="{6DA47111-48C5-47AF-BEBD-BA9524BD2DC4}" type="presParOf" srcId="{84A645DF-61EB-4DD5-9A0F-2CABF511E51D}" destId="{4F677405-E84A-48F9-B0BA-B2B4A978C310}" srcOrd="10"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DFEC1B-4F79-4601-91CA-C5D4FD87BAF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IE"/>
        </a:p>
      </dgm:t>
    </dgm:pt>
    <dgm:pt modelId="{36717441-51FA-4010-A2BB-FA98E75F1F02}">
      <dgm:prSet phldrT="[Text]"/>
      <dgm:spPr/>
      <dgm:t>
        <a:bodyPr/>
        <a:lstStyle/>
        <a:p>
          <a:r>
            <a:rPr lang="en-GB"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Patient Blood Sample</a:t>
          </a:r>
          <a:endParaRPr lang="en-IE"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4679AE7B-ECC7-4007-8A1A-CCF5D21065B4}" type="parTrans" cxnId="{14CCE7F1-D12F-4A71-BB94-22C40421229F}">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33C34FE8-F693-42BB-A794-3A41C96ACEFD}" type="sibTrans" cxnId="{14CCE7F1-D12F-4A71-BB94-22C40421229F}">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91166201-32A4-4F38-84F1-AECB51AE6B70}">
      <dgm:prSet phldrT="[Text]"/>
      <dgm:spPr/>
      <dgm:t>
        <a:bodyPr/>
        <a:lstStyle/>
        <a:p>
          <a:r>
            <a:rPr lang="en-GB"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Sent to Laboratory</a:t>
          </a:r>
          <a:endParaRPr lang="en-IE"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89B9E317-D37C-49A0-8CAE-3E07A5E49231}" type="parTrans" cxnId="{55709BEE-9E18-49A1-80EE-0C976AD9DD73}">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2642CBDC-7AD6-4B7F-91DF-469D42E36BC6}" type="sibTrans" cxnId="{55709BEE-9E18-49A1-80EE-0C976AD9DD73}">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DB2EC6B6-1245-48DD-867E-254E33155AB5}">
      <dgm:prSet phldrT="[Text]"/>
      <dgm:spPr/>
      <dgm:t>
        <a:bodyPr/>
        <a:lstStyle/>
        <a:p>
          <a:r>
            <a:rPr lang="en-GB"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Stained and Tested for Malaria Parasite</a:t>
          </a:r>
          <a:endParaRPr lang="en-IE"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CAD04BF8-9780-4035-B478-A3F5E04D5553}" type="parTrans" cxnId="{2F23083D-BAFC-492D-AF62-1D429E7B38E2}">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4919F73D-7DA5-4025-9B34-F13482317300}" type="sibTrans" cxnId="{2F23083D-BAFC-492D-AF62-1D429E7B38E2}">
      <dgm:prSet/>
      <dgm:spPr/>
      <dgm:t>
        <a:bodyPr/>
        <a:lstStyle/>
        <a:p>
          <a:endParaRPr lang="en-IE"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16008A6E-4A0C-49FB-BB3C-DA1B76872BFC}" type="pres">
      <dgm:prSet presAssocID="{31DFEC1B-4F79-4601-91CA-C5D4FD87BAF4}" presName="linearFlow" presStyleCnt="0">
        <dgm:presLayoutVars>
          <dgm:resizeHandles val="exact"/>
        </dgm:presLayoutVars>
      </dgm:prSet>
      <dgm:spPr/>
    </dgm:pt>
    <dgm:pt modelId="{C69EA2E5-6A3E-4D6E-BBA9-B02900730ABA}" type="pres">
      <dgm:prSet presAssocID="{36717441-51FA-4010-A2BB-FA98E75F1F02}" presName="node" presStyleLbl="node1" presStyleIdx="0" presStyleCnt="3">
        <dgm:presLayoutVars>
          <dgm:bulletEnabled val="1"/>
        </dgm:presLayoutVars>
      </dgm:prSet>
      <dgm:spPr/>
    </dgm:pt>
    <dgm:pt modelId="{E9541974-9C18-4DA5-9080-C984EE6912D8}" type="pres">
      <dgm:prSet presAssocID="{33C34FE8-F693-42BB-A794-3A41C96ACEFD}" presName="sibTrans" presStyleLbl="sibTrans2D1" presStyleIdx="0" presStyleCnt="2"/>
      <dgm:spPr/>
    </dgm:pt>
    <dgm:pt modelId="{FEA42260-DDE3-40D2-929F-4BCE0C06BFBA}" type="pres">
      <dgm:prSet presAssocID="{33C34FE8-F693-42BB-A794-3A41C96ACEFD}" presName="connectorText" presStyleLbl="sibTrans2D1" presStyleIdx="0" presStyleCnt="2"/>
      <dgm:spPr/>
    </dgm:pt>
    <dgm:pt modelId="{CAE7EEB7-F3F6-4EF9-A517-53647E6570AB}" type="pres">
      <dgm:prSet presAssocID="{91166201-32A4-4F38-84F1-AECB51AE6B70}" presName="node" presStyleLbl="node1" presStyleIdx="1" presStyleCnt="3">
        <dgm:presLayoutVars>
          <dgm:bulletEnabled val="1"/>
        </dgm:presLayoutVars>
      </dgm:prSet>
      <dgm:spPr/>
    </dgm:pt>
    <dgm:pt modelId="{B4F3268B-E6A7-4C7F-8372-515755D5B791}" type="pres">
      <dgm:prSet presAssocID="{2642CBDC-7AD6-4B7F-91DF-469D42E36BC6}" presName="sibTrans" presStyleLbl="sibTrans2D1" presStyleIdx="1" presStyleCnt="2"/>
      <dgm:spPr/>
    </dgm:pt>
    <dgm:pt modelId="{FB76C900-9626-4BA5-8309-CB3B72F89E47}" type="pres">
      <dgm:prSet presAssocID="{2642CBDC-7AD6-4B7F-91DF-469D42E36BC6}" presName="connectorText" presStyleLbl="sibTrans2D1" presStyleIdx="1" presStyleCnt="2"/>
      <dgm:spPr/>
    </dgm:pt>
    <dgm:pt modelId="{301FEFCE-8AC9-4A41-8098-FAA971F273E7}" type="pres">
      <dgm:prSet presAssocID="{DB2EC6B6-1245-48DD-867E-254E33155AB5}" presName="node" presStyleLbl="node1" presStyleIdx="2" presStyleCnt="3">
        <dgm:presLayoutVars>
          <dgm:bulletEnabled val="1"/>
        </dgm:presLayoutVars>
      </dgm:prSet>
      <dgm:spPr/>
    </dgm:pt>
  </dgm:ptLst>
  <dgm:cxnLst>
    <dgm:cxn modelId="{2F23083D-BAFC-492D-AF62-1D429E7B38E2}" srcId="{31DFEC1B-4F79-4601-91CA-C5D4FD87BAF4}" destId="{DB2EC6B6-1245-48DD-867E-254E33155AB5}" srcOrd="2" destOrd="0" parTransId="{CAD04BF8-9780-4035-B478-A3F5E04D5553}" sibTransId="{4919F73D-7DA5-4025-9B34-F13482317300}"/>
    <dgm:cxn modelId="{621D403F-51B6-45BE-ADE9-3C4C8CC59E22}" type="presOf" srcId="{33C34FE8-F693-42BB-A794-3A41C96ACEFD}" destId="{E9541974-9C18-4DA5-9080-C984EE6912D8}" srcOrd="0" destOrd="0" presId="urn:microsoft.com/office/officeart/2005/8/layout/process2"/>
    <dgm:cxn modelId="{1D3C7C64-70FB-4AEB-86EC-E717E724470A}" type="presOf" srcId="{DB2EC6B6-1245-48DD-867E-254E33155AB5}" destId="{301FEFCE-8AC9-4A41-8098-FAA971F273E7}" srcOrd="0" destOrd="0" presId="urn:microsoft.com/office/officeart/2005/8/layout/process2"/>
    <dgm:cxn modelId="{E2BA1872-F199-47D4-905A-00E63BCC3B3E}" type="presOf" srcId="{31DFEC1B-4F79-4601-91CA-C5D4FD87BAF4}" destId="{16008A6E-4A0C-49FB-BB3C-DA1B76872BFC}" srcOrd="0" destOrd="0" presId="urn:microsoft.com/office/officeart/2005/8/layout/process2"/>
    <dgm:cxn modelId="{5541D258-AD94-45EC-9B03-5D3CB65498BD}" type="presOf" srcId="{2642CBDC-7AD6-4B7F-91DF-469D42E36BC6}" destId="{FB76C900-9626-4BA5-8309-CB3B72F89E47}" srcOrd="1" destOrd="0" presId="urn:microsoft.com/office/officeart/2005/8/layout/process2"/>
    <dgm:cxn modelId="{7BFCD6BC-7097-40E4-B1A3-14C9E3FBF291}" type="presOf" srcId="{91166201-32A4-4F38-84F1-AECB51AE6B70}" destId="{CAE7EEB7-F3F6-4EF9-A517-53647E6570AB}" srcOrd="0" destOrd="0" presId="urn:microsoft.com/office/officeart/2005/8/layout/process2"/>
    <dgm:cxn modelId="{A76172C5-C66E-4037-B913-325CCBA82185}" type="presOf" srcId="{33C34FE8-F693-42BB-A794-3A41C96ACEFD}" destId="{FEA42260-DDE3-40D2-929F-4BCE0C06BFBA}" srcOrd="1" destOrd="0" presId="urn:microsoft.com/office/officeart/2005/8/layout/process2"/>
    <dgm:cxn modelId="{7AD8C8C6-E506-471F-AAEA-E8BD285B9496}" type="presOf" srcId="{2642CBDC-7AD6-4B7F-91DF-469D42E36BC6}" destId="{B4F3268B-E6A7-4C7F-8372-515755D5B791}" srcOrd="0" destOrd="0" presId="urn:microsoft.com/office/officeart/2005/8/layout/process2"/>
    <dgm:cxn modelId="{55709BEE-9E18-49A1-80EE-0C976AD9DD73}" srcId="{31DFEC1B-4F79-4601-91CA-C5D4FD87BAF4}" destId="{91166201-32A4-4F38-84F1-AECB51AE6B70}" srcOrd="1" destOrd="0" parTransId="{89B9E317-D37C-49A0-8CAE-3E07A5E49231}" sibTransId="{2642CBDC-7AD6-4B7F-91DF-469D42E36BC6}"/>
    <dgm:cxn modelId="{14CCE7F1-D12F-4A71-BB94-22C40421229F}" srcId="{31DFEC1B-4F79-4601-91CA-C5D4FD87BAF4}" destId="{36717441-51FA-4010-A2BB-FA98E75F1F02}" srcOrd="0" destOrd="0" parTransId="{4679AE7B-ECC7-4007-8A1A-CCF5D21065B4}" sibTransId="{33C34FE8-F693-42BB-A794-3A41C96ACEFD}"/>
    <dgm:cxn modelId="{9716FEFA-EB56-4BCD-8B01-B93B4B918D58}" type="presOf" srcId="{36717441-51FA-4010-A2BB-FA98E75F1F02}" destId="{C69EA2E5-6A3E-4D6E-BBA9-B02900730ABA}" srcOrd="0" destOrd="0" presId="urn:microsoft.com/office/officeart/2005/8/layout/process2"/>
    <dgm:cxn modelId="{D4FC0CFD-F153-4CA3-A40F-52760B8F92AE}" type="presParOf" srcId="{16008A6E-4A0C-49FB-BB3C-DA1B76872BFC}" destId="{C69EA2E5-6A3E-4D6E-BBA9-B02900730ABA}" srcOrd="0" destOrd="0" presId="urn:microsoft.com/office/officeart/2005/8/layout/process2"/>
    <dgm:cxn modelId="{4F24EC4B-4BC6-4AC0-9D44-5B21BCED2EB8}" type="presParOf" srcId="{16008A6E-4A0C-49FB-BB3C-DA1B76872BFC}" destId="{E9541974-9C18-4DA5-9080-C984EE6912D8}" srcOrd="1" destOrd="0" presId="urn:microsoft.com/office/officeart/2005/8/layout/process2"/>
    <dgm:cxn modelId="{6E6B994F-7379-4513-9850-5E58813F25D5}" type="presParOf" srcId="{E9541974-9C18-4DA5-9080-C984EE6912D8}" destId="{FEA42260-DDE3-40D2-929F-4BCE0C06BFBA}" srcOrd="0" destOrd="0" presId="urn:microsoft.com/office/officeart/2005/8/layout/process2"/>
    <dgm:cxn modelId="{F19C9529-590F-4B61-867D-E3555099BEBC}" type="presParOf" srcId="{16008A6E-4A0C-49FB-BB3C-DA1B76872BFC}" destId="{CAE7EEB7-F3F6-4EF9-A517-53647E6570AB}" srcOrd="2" destOrd="0" presId="urn:microsoft.com/office/officeart/2005/8/layout/process2"/>
    <dgm:cxn modelId="{7FE14436-7B26-4A74-8145-216B29691EC0}" type="presParOf" srcId="{16008A6E-4A0C-49FB-BB3C-DA1B76872BFC}" destId="{B4F3268B-E6A7-4C7F-8372-515755D5B791}" srcOrd="3" destOrd="0" presId="urn:microsoft.com/office/officeart/2005/8/layout/process2"/>
    <dgm:cxn modelId="{187BFB93-7492-47B0-9A86-C3FC9F5F2CD7}" type="presParOf" srcId="{B4F3268B-E6A7-4C7F-8372-515755D5B791}" destId="{FB76C900-9626-4BA5-8309-CB3B72F89E47}" srcOrd="0" destOrd="0" presId="urn:microsoft.com/office/officeart/2005/8/layout/process2"/>
    <dgm:cxn modelId="{61A82EBA-7163-4956-934A-AC238E87BABD}" type="presParOf" srcId="{16008A6E-4A0C-49FB-BB3C-DA1B76872BFC}" destId="{301FEFCE-8AC9-4A41-8098-FAA971F273E7}"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9DE63-BB4F-450F-9BAA-7636DCDDFC40}">
      <dsp:nvSpPr>
        <dsp:cNvPr id="0" name=""/>
        <dsp:cNvSpPr/>
      </dsp:nvSpPr>
      <dsp:spPr>
        <a:xfrm>
          <a:off x="2949577" y="2113816"/>
          <a:ext cx="2228844" cy="16256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Female Anopheles Mosquito</a:t>
          </a:r>
          <a:endParaRPr lang="en-IE" sz="2900" kern="1200" dirty="0"/>
        </a:p>
      </dsp:txBody>
      <dsp:txXfrm>
        <a:off x="3028932" y="2193171"/>
        <a:ext cx="2070134" cy="1466890"/>
      </dsp:txXfrm>
    </dsp:sp>
    <dsp:sp modelId="{955BB824-F764-4A60-B870-F3C74B9CE452}">
      <dsp:nvSpPr>
        <dsp:cNvPr id="0" name=""/>
        <dsp:cNvSpPr/>
      </dsp:nvSpPr>
      <dsp:spPr>
        <a:xfrm rot="16200000">
          <a:off x="3604979" y="1654796"/>
          <a:ext cx="918040" cy="0"/>
        </a:xfrm>
        <a:custGeom>
          <a:avLst/>
          <a:gdLst/>
          <a:ahLst/>
          <a:cxnLst/>
          <a:rect l="0" t="0" r="0" b="0"/>
          <a:pathLst>
            <a:path>
              <a:moveTo>
                <a:pt x="0" y="0"/>
              </a:moveTo>
              <a:lnTo>
                <a:pt x="918040" y="0"/>
              </a:lnTo>
            </a:path>
          </a:pathLst>
        </a:custGeom>
        <a:noFill/>
        <a:ln w="6032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B507ED99-319E-469F-A491-8A1965F09AAE}">
      <dsp:nvSpPr>
        <dsp:cNvPr id="0" name=""/>
        <dsp:cNvSpPr/>
      </dsp:nvSpPr>
      <dsp:spPr>
        <a:xfrm>
          <a:off x="3073399" y="106623"/>
          <a:ext cx="1981200" cy="1089152"/>
        </a:xfrm>
        <a:prstGeom prst="roundRect">
          <a:avLst/>
        </a:prstGeom>
        <a:solidFill>
          <a:prstClr val="white">
            <a:hueOff val="0"/>
            <a:satOff val="0"/>
            <a:lumOff val="0"/>
            <a:alphaOff val="0"/>
          </a:prstClr>
        </a:solidFill>
        <a:ln w="12700" cap="flat" cmpd="sng" algn="ctr">
          <a:solidFill>
            <a:srgbClr val="696464">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696464">
                  <a:hueOff val="0"/>
                  <a:satOff val="0"/>
                  <a:lumOff val="0"/>
                  <a:alphaOff val="0"/>
                </a:srgbClr>
              </a:solidFill>
              <a:latin typeface="Rockwell" panose="02060603020205020403"/>
              <a:ea typeface="+mn-ea"/>
              <a:cs typeface="+mn-cs"/>
            </a:rPr>
            <a:t>Plasmodium vivax</a:t>
          </a:r>
          <a:endParaRPr lang="en-IE" sz="2400" kern="1200" dirty="0">
            <a:solidFill>
              <a:srgbClr val="696464">
                <a:hueOff val="0"/>
                <a:satOff val="0"/>
                <a:lumOff val="0"/>
                <a:alphaOff val="0"/>
              </a:srgbClr>
            </a:solidFill>
            <a:latin typeface="Rockwell" panose="02060603020205020403"/>
            <a:ea typeface="+mn-ea"/>
            <a:cs typeface="+mn-cs"/>
          </a:endParaRPr>
        </a:p>
      </dsp:txBody>
      <dsp:txXfrm>
        <a:off x="3126567" y="159791"/>
        <a:ext cx="1874864" cy="982816"/>
      </dsp:txXfrm>
    </dsp:sp>
    <dsp:sp modelId="{6AC4F069-E6D0-4372-BBEE-CE097EE2754C}">
      <dsp:nvSpPr>
        <dsp:cNvPr id="0" name=""/>
        <dsp:cNvSpPr/>
      </dsp:nvSpPr>
      <dsp:spPr>
        <a:xfrm rot="20680812">
          <a:off x="5164876" y="2520615"/>
          <a:ext cx="762402"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4E1E4776-1709-4BD2-8766-A1F240B2B9FD}">
      <dsp:nvSpPr>
        <dsp:cNvPr id="0" name=""/>
        <dsp:cNvSpPr/>
      </dsp:nvSpPr>
      <dsp:spPr>
        <a:xfrm>
          <a:off x="5913733" y="1598739"/>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falciparum</a:t>
          </a:r>
          <a:endParaRPr lang="en-IE" sz="2400" kern="1200" dirty="0"/>
        </a:p>
      </dsp:txBody>
      <dsp:txXfrm>
        <a:off x="5966901" y="1651907"/>
        <a:ext cx="1912962" cy="982816"/>
      </dsp:txXfrm>
    </dsp:sp>
    <dsp:sp modelId="{93733966-1F00-4718-82BD-50CAF3BA7E76}">
      <dsp:nvSpPr>
        <dsp:cNvPr id="0" name=""/>
        <dsp:cNvSpPr/>
      </dsp:nvSpPr>
      <dsp:spPr>
        <a:xfrm rot="3240000">
          <a:off x="4531362" y="3981153"/>
          <a:ext cx="597607"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FE647F08-8C98-422F-A04C-0A33FE45E0DB}">
      <dsp:nvSpPr>
        <dsp:cNvPr id="0" name=""/>
        <dsp:cNvSpPr/>
      </dsp:nvSpPr>
      <dsp:spPr>
        <a:xfrm>
          <a:off x="4391807" y="4222891"/>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khowlesi</a:t>
          </a:r>
          <a:endParaRPr lang="en-IE" sz="2400" kern="1200" dirty="0"/>
        </a:p>
      </dsp:txBody>
      <dsp:txXfrm>
        <a:off x="4444975" y="4276059"/>
        <a:ext cx="1912962" cy="982816"/>
      </dsp:txXfrm>
    </dsp:sp>
    <dsp:sp modelId="{D018514B-CB65-4F0A-BEC8-62EE7BBF18C7}">
      <dsp:nvSpPr>
        <dsp:cNvPr id="0" name=""/>
        <dsp:cNvSpPr/>
      </dsp:nvSpPr>
      <dsp:spPr>
        <a:xfrm rot="7560000">
          <a:off x="2999029" y="3981153"/>
          <a:ext cx="597607"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9D1B44D1-124C-4DBB-AA6F-C312CE4B267C}">
      <dsp:nvSpPr>
        <dsp:cNvPr id="0" name=""/>
        <dsp:cNvSpPr/>
      </dsp:nvSpPr>
      <dsp:spPr>
        <a:xfrm>
          <a:off x="1716894" y="4222891"/>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malariae</a:t>
          </a:r>
          <a:endParaRPr lang="en-IE" sz="2400" kern="1200" dirty="0"/>
        </a:p>
      </dsp:txBody>
      <dsp:txXfrm>
        <a:off x="1770062" y="4276059"/>
        <a:ext cx="1912962" cy="982816"/>
      </dsp:txXfrm>
    </dsp:sp>
    <dsp:sp modelId="{8818497C-F602-4F1F-8E11-F4CA1BE2B3EF}">
      <dsp:nvSpPr>
        <dsp:cNvPr id="0" name=""/>
        <dsp:cNvSpPr/>
      </dsp:nvSpPr>
      <dsp:spPr>
        <a:xfrm rot="11762431">
          <a:off x="2413178" y="2530628"/>
          <a:ext cx="547049"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4F677405-E84A-48F9-B0BA-B2B4A978C310}">
      <dsp:nvSpPr>
        <dsp:cNvPr id="0" name=""/>
        <dsp:cNvSpPr/>
      </dsp:nvSpPr>
      <dsp:spPr>
        <a:xfrm>
          <a:off x="404528" y="1620187"/>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ovale</a:t>
          </a:r>
          <a:endParaRPr lang="en-IE" sz="2400" kern="1200" dirty="0"/>
        </a:p>
      </dsp:txBody>
      <dsp:txXfrm>
        <a:off x="457696" y="1673355"/>
        <a:ext cx="1912962" cy="982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9DE63-BB4F-450F-9BAA-7636DCDDFC40}">
      <dsp:nvSpPr>
        <dsp:cNvPr id="0" name=""/>
        <dsp:cNvSpPr/>
      </dsp:nvSpPr>
      <dsp:spPr>
        <a:xfrm>
          <a:off x="2949577" y="2327527"/>
          <a:ext cx="2228844" cy="16256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Female Anopheles Mosquito</a:t>
          </a:r>
          <a:endParaRPr lang="en-IE" sz="2900" kern="1200" dirty="0"/>
        </a:p>
      </dsp:txBody>
      <dsp:txXfrm>
        <a:off x="3028932" y="2406882"/>
        <a:ext cx="2070134" cy="1466890"/>
      </dsp:txXfrm>
    </dsp:sp>
    <dsp:sp modelId="{955BB824-F764-4A60-B870-F3C74B9CE452}">
      <dsp:nvSpPr>
        <dsp:cNvPr id="0" name=""/>
        <dsp:cNvSpPr/>
      </dsp:nvSpPr>
      <dsp:spPr>
        <a:xfrm rot="16200000">
          <a:off x="3818690" y="2082217"/>
          <a:ext cx="490619" cy="0"/>
        </a:xfrm>
        <a:custGeom>
          <a:avLst/>
          <a:gdLst/>
          <a:ahLst/>
          <a:cxnLst/>
          <a:rect l="0" t="0" r="0" b="0"/>
          <a:pathLst>
            <a:path>
              <a:moveTo>
                <a:pt x="0" y="0"/>
              </a:moveTo>
              <a:lnTo>
                <a:pt x="490619" y="0"/>
              </a:lnTo>
            </a:path>
          </a:pathLst>
        </a:custGeom>
        <a:noFill/>
        <a:ln w="6032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B507ED99-319E-469F-A491-8A1965F09AAE}">
      <dsp:nvSpPr>
        <dsp:cNvPr id="0" name=""/>
        <dsp:cNvSpPr/>
      </dsp:nvSpPr>
      <dsp:spPr>
        <a:xfrm>
          <a:off x="2353998" y="-107087"/>
          <a:ext cx="3420002" cy="1943994"/>
        </a:xfrm>
        <a:prstGeom prst="roundRect">
          <a:avLst/>
        </a:prstGeom>
        <a:solidFill>
          <a:schemeClr val="tx2">
            <a:lumMod val="60000"/>
            <a:lumOff val="40000"/>
          </a:schemeClr>
        </a:solidFill>
        <a:ln w="12700" cap="flat" cmpd="sng" algn="ctr">
          <a:solidFill>
            <a:srgbClr val="696464">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3200" kern="1200" dirty="0">
              <a:solidFill>
                <a:schemeClr val="accent2"/>
              </a:solidFill>
              <a:latin typeface="Rockwell" panose="02060603020205020403"/>
              <a:ea typeface="+mn-ea"/>
              <a:cs typeface="+mn-cs"/>
            </a:rPr>
            <a:t>Plasmodium vivax</a:t>
          </a:r>
          <a:endParaRPr lang="en-IE" sz="3200" kern="1200" dirty="0">
            <a:solidFill>
              <a:schemeClr val="accent2"/>
            </a:solidFill>
            <a:latin typeface="Rockwell" panose="02060603020205020403"/>
            <a:ea typeface="+mn-ea"/>
            <a:cs typeface="+mn-cs"/>
          </a:endParaRPr>
        </a:p>
      </dsp:txBody>
      <dsp:txXfrm>
        <a:off x="2448896" y="-12189"/>
        <a:ext cx="3230206" cy="1754198"/>
      </dsp:txXfrm>
    </dsp:sp>
    <dsp:sp modelId="{6AC4F069-E6D0-4372-BBEE-CE097EE2754C}">
      <dsp:nvSpPr>
        <dsp:cNvPr id="0" name=""/>
        <dsp:cNvSpPr/>
      </dsp:nvSpPr>
      <dsp:spPr>
        <a:xfrm rot="20680812">
          <a:off x="5164876" y="2734325"/>
          <a:ext cx="762402"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4E1E4776-1709-4BD2-8766-A1F240B2B9FD}">
      <dsp:nvSpPr>
        <dsp:cNvPr id="0" name=""/>
        <dsp:cNvSpPr/>
      </dsp:nvSpPr>
      <dsp:spPr>
        <a:xfrm>
          <a:off x="5913733" y="1812450"/>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falciparum</a:t>
          </a:r>
          <a:endParaRPr lang="en-IE" sz="2400" kern="1200" dirty="0"/>
        </a:p>
      </dsp:txBody>
      <dsp:txXfrm>
        <a:off x="5966901" y="1865618"/>
        <a:ext cx="1912962" cy="982816"/>
      </dsp:txXfrm>
    </dsp:sp>
    <dsp:sp modelId="{93733966-1F00-4718-82BD-50CAF3BA7E76}">
      <dsp:nvSpPr>
        <dsp:cNvPr id="0" name=""/>
        <dsp:cNvSpPr/>
      </dsp:nvSpPr>
      <dsp:spPr>
        <a:xfrm rot="3240000">
          <a:off x="4531362" y="4194864"/>
          <a:ext cx="597607"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FE647F08-8C98-422F-A04C-0A33FE45E0DB}">
      <dsp:nvSpPr>
        <dsp:cNvPr id="0" name=""/>
        <dsp:cNvSpPr/>
      </dsp:nvSpPr>
      <dsp:spPr>
        <a:xfrm>
          <a:off x="4391807" y="4436601"/>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khowlesi</a:t>
          </a:r>
          <a:endParaRPr lang="en-IE" sz="2400" kern="1200" dirty="0"/>
        </a:p>
      </dsp:txBody>
      <dsp:txXfrm>
        <a:off x="4444975" y="4489769"/>
        <a:ext cx="1912962" cy="982816"/>
      </dsp:txXfrm>
    </dsp:sp>
    <dsp:sp modelId="{D018514B-CB65-4F0A-BEC8-62EE7BBF18C7}">
      <dsp:nvSpPr>
        <dsp:cNvPr id="0" name=""/>
        <dsp:cNvSpPr/>
      </dsp:nvSpPr>
      <dsp:spPr>
        <a:xfrm rot="7560000">
          <a:off x="2999029" y="4194864"/>
          <a:ext cx="597607"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9D1B44D1-124C-4DBB-AA6F-C312CE4B267C}">
      <dsp:nvSpPr>
        <dsp:cNvPr id="0" name=""/>
        <dsp:cNvSpPr/>
      </dsp:nvSpPr>
      <dsp:spPr>
        <a:xfrm>
          <a:off x="1716894" y="4436601"/>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malariae</a:t>
          </a:r>
          <a:endParaRPr lang="en-IE" sz="2400" kern="1200" dirty="0"/>
        </a:p>
      </dsp:txBody>
      <dsp:txXfrm>
        <a:off x="1770062" y="4489769"/>
        <a:ext cx="1912962" cy="982816"/>
      </dsp:txXfrm>
    </dsp:sp>
    <dsp:sp modelId="{8818497C-F602-4F1F-8E11-F4CA1BE2B3EF}">
      <dsp:nvSpPr>
        <dsp:cNvPr id="0" name=""/>
        <dsp:cNvSpPr/>
      </dsp:nvSpPr>
      <dsp:spPr>
        <a:xfrm rot="11762431">
          <a:off x="2413178" y="2744339"/>
          <a:ext cx="547049" cy="0"/>
        </a:xfrm>
        <a:custGeom>
          <a:avLst/>
          <a:gdLst/>
          <a:ahLst/>
          <a:cxnLst/>
          <a:rect l="0" t="0" r="0" b="0"/>
          <a:pathLst>
            <a:path>
              <a:moveTo>
                <a:pt x="0" y="0"/>
              </a:moveTo>
              <a:lnTo>
                <a:pt x="806915" y="0"/>
              </a:lnTo>
            </a:path>
          </a:pathLst>
        </a:custGeom>
        <a:noFill/>
        <a:ln w="60325" cap="flat" cmpd="sng" algn="ctr">
          <a:solidFill>
            <a:prstClr val="white"/>
          </a:solidFill>
          <a:prstDash val="solid"/>
        </a:ln>
        <a:effectLst/>
      </dsp:spPr>
      <dsp:style>
        <a:lnRef idx="2">
          <a:scrgbClr r="0" g="0" b="0"/>
        </a:lnRef>
        <a:fillRef idx="0">
          <a:scrgbClr r="0" g="0" b="0"/>
        </a:fillRef>
        <a:effectRef idx="0">
          <a:scrgbClr r="0" g="0" b="0"/>
        </a:effectRef>
        <a:fontRef idx="minor"/>
      </dsp:style>
    </dsp:sp>
    <dsp:sp modelId="{4F677405-E84A-48F9-B0BA-B2B4A978C310}">
      <dsp:nvSpPr>
        <dsp:cNvPr id="0" name=""/>
        <dsp:cNvSpPr/>
      </dsp:nvSpPr>
      <dsp:spPr>
        <a:xfrm>
          <a:off x="404528" y="1833898"/>
          <a:ext cx="2019298" cy="108915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Plasmodium </a:t>
          </a:r>
          <a:r>
            <a:rPr lang="en-GB" sz="2400" kern="1200" dirty="0" err="1"/>
            <a:t>ovale</a:t>
          </a:r>
          <a:endParaRPr lang="en-IE" sz="2400" kern="1200" dirty="0"/>
        </a:p>
      </dsp:txBody>
      <dsp:txXfrm>
        <a:off x="457696" y="1887066"/>
        <a:ext cx="1912962" cy="982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EA2E5-6A3E-4D6E-BBA9-B02900730ABA}">
      <dsp:nvSpPr>
        <dsp:cNvPr id="0" name=""/>
        <dsp:cNvSpPr/>
      </dsp:nvSpPr>
      <dsp:spPr>
        <a:xfrm>
          <a:off x="234595" y="0"/>
          <a:ext cx="3086100" cy="1714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Patient Blood Sample</a:t>
          </a:r>
          <a:endParaRPr lang="en-IE"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284811" y="50216"/>
        <a:ext cx="2985668" cy="1614068"/>
      </dsp:txXfrm>
    </dsp:sp>
    <dsp:sp modelId="{E9541974-9C18-4DA5-9080-C984EE6912D8}">
      <dsp:nvSpPr>
        <dsp:cNvPr id="0" name=""/>
        <dsp:cNvSpPr/>
      </dsp:nvSpPr>
      <dsp:spPr>
        <a:xfrm rot="5400000">
          <a:off x="1456176" y="1757362"/>
          <a:ext cx="642937" cy="771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E" sz="2100" b="1" kern="1200"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rot="-5400000">
        <a:off x="1546188" y="1821656"/>
        <a:ext cx="462915" cy="450056"/>
      </dsp:txXfrm>
    </dsp:sp>
    <dsp:sp modelId="{CAE7EEB7-F3F6-4EF9-A517-53647E6570AB}">
      <dsp:nvSpPr>
        <dsp:cNvPr id="0" name=""/>
        <dsp:cNvSpPr/>
      </dsp:nvSpPr>
      <dsp:spPr>
        <a:xfrm>
          <a:off x="234595" y="2571750"/>
          <a:ext cx="3086100" cy="1714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Sent to Laboratory</a:t>
          </a:r>
          <a:endParaRPr lang="en-IE"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284811" y="2621966"/>
        <a:ext cx="2985668" cy="1614068"/>
      </dsp:txXfrm>
    </dsp:sp>
    <dsp:sp modelId="{B4F3268B-E6A7-4C7F-8372-515755D5B791}">
      <dsp:nvSpPr>
        <dsp:cNvPr id="0" name=""/>
        <dsp:cNvSpPr/>
      </dsp:nvSpPr>
      <dsp:spPr>
        <a:xfrm rot="5400000">
          <a:off x="1456176" y="4329112"/>
          <a:ext cx="642937" cy="771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E" sz="2100" b="1" kern="1200"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rot="-5400000">
        <a:off x="1546188" y="4393406"/>
        <a:ext cx="462915" cy="450056"/>
      </dsp:txXfrm>
    </dsp:sp>
    <dsp:sp modelId="{301FEFCE-8AC9-4A41-8098-FAA971F273E7}">
      <dsp:nvSpPr>
        <dsp:cNvPr id="0" name=""/>
        <dsp:cNvSpPr/>
      </dsp:nvSpPr>
      <dsp:spPr>
        <a:xfrm>
          <a:off x="234595" y="5143500"/>
          <a:ext cx="3086100" cy="17145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Stained and Tested for Malaria Parasite</a:t>
          </a:r>
          <a:endParaRPr lang="en-IE"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284811" y="5193716"/>
        <a:ext cx="2985668" cy="1614068"/>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5850AF-F82F-4EB7-BD38-25D64D589D9B}"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0F50534-4029-4909-8C04-BC455B18DDB4}" type="slidenum">
              <a:rPr lang="en-IN" smtClean="0"/>
              <a:t>‹#›</a:t>
            </a:fld>
            <a:endParaRPr lang="en-IN"/>
          </a:p>
        </p:txBody>
      </p:sp>
    </p:spTree>
    <p:extLst>
      <p:ext uri="{BB962C8B-B14F-4D97-AF65-F5344CB8AC3E}">
        <p14:creationId xmlns:p14="http://schemas.microsoft.com/office/powerpoint/2010/main" val="123728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850AF-F82F-4EB7-BD38-25D64D589D9B}"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258123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850AF-F82F-4EB7-BD38-25D64D589D9B}"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154975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850AF-F82F-4EB7-BD38-25D64D589D9B}"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2581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D5850AF-F82F-4EB7-BD38-25D64D589D9B}" type="datetimeFigureOut">
              <a:rPr lang="en-IN" smtClean="0"/>
              <a:t>26-08-2019</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0F50534-4029-4909-8C04-BC455B18DDB4}" type="slidenum">
              <a:rPr lang="en-IN" smtClean="0"/>
              <a:t>‹#›</a:t>
            </a:fld>
            <a:endParaRPr lang="en-IN"/>
          </a:p>
        </p:txBody>
      </p:sp>
    </p:spTree>
    <p:extLst>
      <p:ext uri="{BB962C8B-B14F-4D97-AF65-F5344CB8AC3E}">
        <p14:creationId xmlns:p14="http://schemas.microsoft.com/office/powerpoint/2010/main" val="138928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5850AF-F82F-4EB7-BD38-25D64D589D9B}" type="datetimeFigureOut">
              <a:rPr lang="en-IN" smtClean="0"/>
              <a:t>26-08-2019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665489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5850AF-F82F-4EB7-BD38-25D64D589D9B}" type="datetimeFigureOut">
              <a:rPr lang="en-IN" smtClean="0"/>
              <a:t>26-08-2019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80603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5850AF-F82F-4EB7-BD38-25D64D589D9B}" type="datetimeFigureOut">
              <a:rPr lang="en-IN" smtClean="0"/>
              <a:t>26-08-2019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92161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850AF-F82F-4EB7-BD38-25D64D589D9B}" type="datetimeFigureOut">
              <a:rPr lang="en-IN" smtClean="0"/>
              <a:t>26-08-2019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2447665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5850AF-F82F-4EB7-BD38-25D64D589D9B}" type="datetimeFigureOut">
              <a:rPr lang="en-IN" smtClean="0"/>
              <a:t>26-08-2019</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418274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5850AF-F82F-4EB7-BD38-25D64D589D9B}" type="datetimeFigureOut">
              <a:rPr lang="en-IN" smtClean="0"/>
              <a:t>26-08-2019</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F50534-4029-4909-8C04-BC455B18DDB4}" type="slidenum">
              <a:rPr lang="en-IN" smtClean="0"/>
              <a:t>‹#›</a:t>
            </a:fld>
            <a:endParaRPr lang="en-IN"/>
          </a:p>
        </p:txBody>
      </p:sp>
    </p:spTree>
    <p:extLst>
      <p:ext uri="{BB962C8B-B14F-4D97-AF65-F5344CB8AC3E}">
        <p14:creationId xmlns:p14="http://schemas.microsoft.com/office/powerpoint/2010/main" val="185082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D5850AF-F82F-4EB7-BD38-25D64D589D9B}" type="datetimeFigureOut">
              <a:rPr lang="en-IN" smtClean="0"/>
              <a:t>26-08-2019</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0F50534-4029-4909-8C04-BC455B18DDB4}" type="slidenum">
              <a:rPr lang="en-IN" smtClean="0"/>
              <a:t>‹#›</a:t>
            </a:fld>
            <a:endParaRPr lang="en-IN"/>
          </a:p>
        </p:txBody>
      </p:sp>
    </p:spTree>
    <p:extLst>
      <p:ext uri="{BB962C8B-B14F-4D97-AF65-F5344CB8AC3E}">
        <p14:creationId xmlns:p14="http://schemas.microsoft.com/office/powerpoint/2010/main" val="20571300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microsoft.com/office/2007/relationships/hdphoto" Target="../media/hdphoto2.wdp"/><Relationship Id="rId7" Type="http://schemas.openxmlformats.org/officeDocument/2006/relationships/image" Target="../media/image7.png"/><Relationship Id="rId12"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diagramColors" Target="../diagrams/colors1.xml"/><Relationship Id="rId5" Type="http://schemas.microsoft.com/office/2007/relationships/hdphoto" Target="../media/hdphoto1.wdp"/><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microsoft.com/office/2007/relationships/hdphoto" Target="../media/hdphoto2.wdp"/><Relationship Id="rId7" Type="http://schemas.openxmlformats.org/officeDocument/2006/relationships/image" Target="../media/image7.png"/><Relationship Id="rId12"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diagramColors" Target="../diagrams/colors2.xml"/><Relationship Id="rId5" Type="http://schemas.microsoft.com/office/2007/relationships/hdphoto" Target="../media/hdphoto1.wdp"/><Relationship Id="rId10" Type="http://schemas.openxmlformats.org/officeDocument/2006/relationships/diagramQuickStyle" Target="../diagrams/quickStyle2.xml"/><Relationship Id="rId4" Type="http://schemas.openxmlformats.org/officeDocument/2006/relationships/image" Target="../media/image3.png"/><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50" name="Rectangle 19">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9ABB52-EB19-40F2-BC88-1063E63A85A8}"/>
              </a:ext>
            </a:extLst>
          </p:cNvPr>
          <p:cNvSpPr>
            <a:spLocks noGrp="1"/>
          </p:cNvSpPr>
          <p:nvPr>
            <p:ph type="ctrTitle"/>
          </p:nvPr>
        </p:nvSpPr>
        <p:spPr>
          <a:xfrm>
            <a:off x="643467" y="643467"/>
            <a:ext cx="6516241" cy="5571066"/>
          </a:xfrm>
        </p:spPr>
        <p:txBody>
          <a:bodyPr>
            <a:normAutofit/>
          </a:bodyPr>
          <a:lstStyle/>
          <a:p>
            <a:pPr algn="ctr"/>
            <a:r>
              <a:rPr lang="en-GB" sz="5500" b="1" dirty="0"/>
              <a:t>Malaria Diagnosis Using Convolutional</a:t>
            </a:r>
            <a:br>
              <a:rPr lang="en-GB" sz="5500" b="1" dirty="0"/>
            </a:br>
            <a:r>
              <a:rPr lang="en-GB" sz="5500" b="1" dirty="0"/>
              <a:t>Neural Networks on Thin Blood Smear</a:t>
            </a:r>
            <a:br>
              <a:rPr lang="en-GB" sz="5500" b="1" dirty="0"/>
            </a:br>
            <a:r>
              <a:rPr lang="en-GB" sz="5500" b="1" dirty="0"/>
              <a:t>Images</a:t>
            </a:r>
            <a:endParaRPr lang="en-IN" sz="5500" b="1" dirty="0"/>
          </a:p>
        </p:txBody>
      </p:sp>
      <p:sp>
        <p:nvSpPr>
          <p:cNvPr id="22" name="Rectangle 21">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Subtitle 2">
            <a:extLst>
              <a:ext uri="{FF2B5EF4-FFF2-40B4-BE49-F238E27FC236}">
                <a16:creationId xmlns:a16="http://schemas.microsoft.com/office/drawing/2014/main" id="{95B05128-1D7E-494A-A2BB-8C6DD5B52214}"/>
              </a:ext>
            </a:extLst>
          </p:cNvPr>
          <p:cNvSpPr>
            <a:spLocks noGrp="1"/>
          </p:cNvSpPr>
          <p:nvPr>
            <p:ph type="subTitle" idx="1"/>
          </p:nvPr>
        </p:nvSpPr>
        <p:spPr>
          <a:xfrm>
            <a:off x="8095025" y="2064730"/>
            <a:ext cx="2728540" cy="2728536"/>
          </a:xfrm>
        </p:spPr>
        <p:txBody>
          <a:bodyPr anchor="ctr">
            <a:normAutofit/>
          </a:bodyPr>
          <a:lstStyle/>
          <a:p>
            <a:pPr algn="ctr"/>
            <a:endParaRPr lang="en-IN" dirty="0">
              <a:solidFill>
                <a:srgbClr val="FFFFFF"/>
              </a:solidFill>
            </a:endParaRPr>
          </a:p>
          <a:p>
            <a:pPr algn="ctr"/>
            <a:r>
              <a:rPr lang="en-IN" dirty="0">
                <a:solidFill>
                  <a:srgbClr val="FFFFFF"/>
                </a:solidFill>
              </a:rPr>
              <a:t>Shikhar Srivastava</a:t>
            </a:r>
          </a:p>
          <a:p>
            <a:pPr algn="ctr"/>
            <a:r>
              <a:rPr lang="en-IN" dirty="0">
                <a:solidFill>
                  <a:srgbClr val="FFFFFF"/>
                </a:solidFill>
              </a:rPr>
              <a:t>x18106960</a:t>
            </a:r>
          </a:p>
          <a:p>
            <a:pPr algn="ctr"/>
            <a:r>
              <a:rPr lang="en-IN" dirty="0">
                <a:solidFill>
                  <a:srgbClr val="FFFFFF"/>
                </a:solidFill>
              </a:rPr>
              <a:t>Submitted to: </a:t>
            </a:r>
            <a:r>
              <a:rPr lang="en-IN" dirty="0" err="1">
                <a:solidFill>
                  <a:srgbClr val="FFFFFF"/>
                </a:solidFill>
              </a:rPr>
              <a:t>Dr.</a:t>
            </a:r>
            <a:r>
              <a:rPr lang="en-IN" dirty="0">
                <a:solidFill>
                  <a:srgbClr val="FFFFFF"/>
                </a:solidFill>
              </a:rPr>
              <a:t> Christian Horn</a:t>
            </a:r>
          </a:p>
        </p:txBody>
      </p:sp>
    </p:spTree>
    <p:extLst>
      <p:ext uri="{BB962C8B-B14F-4D97-AF65-F5344CB8AC3E}">
        <p14:creationId xmlns:p14="http://schemas.microsoft.com/office/powerpoint/2010/main" val="1862917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81">
            <a:extLst>
              <a:ext uri="{FF2B5EF4-FFF2-40B4-BE49-F238E27FC236}">
                <a16:creationId xmlns:a16="http://schemas.microsoft.com/office/drawing/2014/main" id="{99830760-26BB-4DF9-938D-77E5D34C8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95" name="Freeform: Shape 83">
            <a:extLst>
              <a:ext uri="{FF2B5EF4-FFF2-40B4-BE49-F238E27FC236}">
                <a16:creationId xmlns:a16="http://schemas.microsoft.com/office/drawing/2014/main" id="{F12B191D-14E0-48C6-9541-2DC3B7D19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2035" y="0"/>
            <a:ext cx="4329965" cy="3793338"/>
          </a:xfrm>
          <a:custGeom>
            <a:avLst/>
            <a:gdLst>
              <a:gd name="connsiteX0" fmla="*/ 620085 w 4329965"/>
              <a:gd name="connsiteY0" fmla="*/ 0 h 3793338"/>
              <a:gd name="connsiteX1" fmla="*/ 4329965 w 4329965"/>
              <a:gd name="connsiteY1" fmla="*/ 0 h 3793338"/>
              <a:gd name="connsiteX2" fmla="*/ 4329965 w 4329965"/>
              <a:gd name="connsiteY2" fmla="*/ 2733720 h 3793338"/>
              <a:gd name="connsiteX3" fmla="*/ 4251051 w 4329965"/>
              <a:gd name="connsiteY3" fmla="*/ 2820548 h 3793338"/>
              <a:gd name="connsiteX4" fmla="*/ 2611921 w 4329965"/>
              <a:gd name="connsiteY4" fmla="*/ 3499497 h 3793338"/>
              <a:gd name="connsiteX5" fmla="*/ 293841 w 4329965"/>
              <a:gd name="connsiteY5" fmla="*/ 1181418 h 3793338"/>
              <a:gd name="connsiteX6" fmla="*/ 573621 w 4329965"/>
              <a:gd name="connsiteY6" fmla="*/ 76483 h 3793338"/>
              <a:gd name="connsiteX7" fmla="*/ 284617 w 4329965"/>
              <a:gd name="connsiteY7" fmla="*/ 0 h 3793338"/>
              <a:gd name="connsiteX8" fmla="*/ 543760 w 4329965"/>
              <a:gd name="connsiteY8" fmla="*/ 0 h 3793338"/>
              <a:gd name="connsiteX9" fmla="*/ 516204 w 4329965"/>
              <a:gd name="connsiteY9" fmla="*/ 45359 h 3793338"/>
              <a:gd name="connsiteX10" fmla="*/ 228543 w 4329965"/>
              <a:gd name="connsiteY10" fmla="*/ 1181418 h 3793338"/>
              <a:gd name="connsiteX11" fmla="*/ 2611921 w 4329965"/>
              <a:gd name="connsiteY11" fmla="*/ 3564795 h 3793338"/>
              <a:gd name="connsiteX12" fmla="*/ 4297223 w 4329965"/>
              <a:gd name="connsiteY12" fmla="*/ 2866720 h 3793338"/>
              <a:gd name="connsiteX13" fmla="*/ 4329965 w 4329965"/>
              <a:gd name="connsiteY13" fmla="*/ 2830694 h 3793338"/>
              <a:gd name="connsiteX14" fmla="*/ 4329965 w 4329965"/>
              <a:gd name="connsiteY14" fmla="*/ 3145443 h 3793338"/>
              <a:gd name="connsiteX15" fmla="*/ 4273345 w 4329965"/>
              <a:gd name="connsiteY15" fmla="*/ 3196903 h 3793338"/>
              <a:gd name="connsiteX16" fmla="*/ 2611921 w 4329965"/>
              <a:gd name="connsiteY16" fmla="*/ 3793338 h 3793338"/>
              <a:gd name="connsiteX17" fmla="*/ 0 w 4329965"/>
              <a:gd name="connsiteY17" fmla="*/ 1181418 h 3793338"/>
              <a:gd name="connsiteX18" fmla="*/ 205258 w 4329965"/>
              <a:gd name="connsiteY18" fmla="*/ 164740 h 379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9965" h="3793338">
                <a:moveTo>
                  <a:pt x="620085" y="0"/>
                </a:moveTo>
                <a:lnTo>
                  <a:pt x="4329965" y="0"/>
                </a:lnTo>
                <a:lnTo>
                  <a:pt x="4329965" y="2733720"/>
                </a:lnTo>
                <a:lnTo>
                  <a:pt x="4251051" y="2820548"/>
                </a:lnTo>
                <a:cubicBezTo>
                  <a:pt x="3831561" y="3240037"/>
                  <a:pt x="3252041" y="3499497"/>
                  <a:pt x="2611921" y="3499497"/>
                </a:cubicBezTo>
                <a:cubicBezTo>
                  <a:pt x="1331680" y="3499497"/>
                  <a:pt x="293841" y="2461658"/>
                  <a:pt x="293841" y="1181418"/>
                </a:cubicBezTo>
                <a:cubicBezTo>
                  <a:pt x="293841" y="781342"/>
                  <a:pt x="395193" y="404939"/>
                  <a:pt x="573621" y="76483"/>
                </a:cubicBezTo>
                <a:close/>
                <a:moveTo>
                  <a:pt x="284617" y="0"/>
                </a:moveTo>
                <a:lnTo>
                  <a:pt x="543760" y="0"/>
                </a:lnTo>
                <a:lnTo>
                  <a:pt x="516204" y="45359"/>
                </a:lnTo>
                <a:cubicBezTo>
                  <a:pt x="332750" y="383067"/>
                  <a:pt x="228543" y="770073"/>
                  <a:pt x="228543" y="1181418"/>
                </a:cubicBezTo>
                <a:cubicBezTo>
                  <a:pt x="228543" y="2497720"/>
                  <a:pt x="1295618" y="3564795"/>
                  <a:pt x="2611921" y="3564795"/>
                </a:cubicBezTo>
                <a:cubicBezTo>
                  <a:pt x="3270072" y="3564795"/>
                  <a:pt x="3865916" y="3298026"/>
                  <a:pt x="4297223" y="2866720"/>
                </a:cubicBezTo>
                <a:lnTo>
                  <a:pt x="4329965" y="2830694"/>
                </a:lnTo>
                <a:lnTo>
                  <a:pt x="4329965" y="3145443"/>
                </a:lnTo>
                <a:lnTo>
                  <a:pt x="4273345" y="3196903"/>
                </a:lnTo>
                <a:cubicBezTo>
                  <a:pt x="3821851" y="3569508"/>
                  <a:pt x="3243025" y="3793338"/>
                  <a:pt x="2611921" y="3793338"/>
                </a:cubicBezTo>
                <a:cubicBezTo>
                  <a:pt x="1169396" y="3793338"/>
                  <a:pt x="0" y="2623942"/>
                  <a:pt x="0" y="1181418"/>
                </a:cubicBezTo>
                <a:cubicBezTo>
                  <a:pt x="0" y="820786"/>
                  <a:pt x="73088" y="477226"/>
                  <a:pt x="205258" y="16474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6" name="Freeform: Shape 85">
            <a:extLst>
              <a:ext uri="{FF2B5EF4-FFF2-40B4-BE49-F238E27FC236}">
                <a16:creationId xmlns:a16="http://schemas.microsoft.com/office/drawing/2014/main" id="{575806C2-AB07-4F56-936F-6EA1070F7F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9762" y="2646306"/>
            <a:ext cx="3197072" cy="3197072"/>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C50F0FD1-65A4-4A4C-A702-ABE016C2FFA5}"/>
              </a:ext>
            </a:extLst>
          </p:cNvPr>
          <p:cNvSpPr>
            <a:spLocks noGrp="1"/>
          </p:cNvSpPr>
          <p:nvPr>
            <p:ph type="title"/>
          </p:nvPr>
        </p:nvSpPr>
        <p:spPr>
          <a:xfrm>
            <a:off x="64251" y="55863"/>
            <a:ext cx="5712824" cy="958759"/>
          </a:xfrm>
        </p:spPr>
        <p:txBody>
          <a:bodyPr>
            <a:normAutofit/>
          </a:bodyPr>
          <a:lstStyle/>
          <a:p>
            <a:r>
              <a:rPr lang="en-GB" dirty="0"/>
              <a:t>Data Preparation</a:t>
            </a:r>
            <a:endParaRPr lang="en-IE" dirty="0"/>
          </a:p>
        </p:txBody>
      </p:sp>
      <p:sp>
        <p:nvSpPr>
          <p:cNvPr id="30" name="Content Placeholder 13">
            <a:extLst>
              <a:ext uri="{FF2B5EF4-FFF2-40B4-BE49-F238E27FC236}">
                <a16:creationId xmlns:a16="http://schemas.microsoft.com/office/drawing/2014/main" id="{4827B62E-CD3A-4CF6-A6C4-30018CC7E10B}"/>
              </a:ext>
            </a:extLst>
          </p:cNvPr>
          <p:cNvSpPr>
            <a:spLocks noGrp="1"/>
          </p:cNvSpPr>
          <p:nvPr>
            <p:ph idx="1"/>
          </p:nvPr>
        </p:nvSpPr>
        <p:spPr>
          <a:xfrm>
            <a:off x="187163" y="1592837"/>
            <a:ext cx="4558309" cy="3181684"/>
          </a:xfrm>
        </p:spPr>
        <p:txBody>
          <a:bodyPr anchor="t">
            <a:normAutofit/>
          </a:bodyPr>
          <a:lstStyle/>
          <a:p>
            <a:pPr>
              <a:buFont typeface="Wingdings" panose="05000000000000000000" pitchFamily="2" charset="2"/>
              <a:buChar char="Ø"/>
            </a:pPr>
            <a:r>
              <a:rPr lang="en-GB" sz="2400" dirty="0"/>
              <a:t>Classification</a:t>
            </a:r>
            <a:endParaRPr lang="en-US" sz="2400" dirty="0"/>
          </a:p>
          <a:p>
            <a:pPr lvl="1"/>
            <a:r>
              <a:rPr lang="en-GB" sz="2400" dirty="0"/>
              <a:t>Resized</a:t>
            </a:r>
          </a:p>
          <a:p>
            <a:pPr lvl="1"/>
            <a:r>
              <a:rPr lang="en-GB" sz="2400" dirty="0"/>
              <a:t>Made circular</a:t>
            </a:r>
          </a:p>
          <a:p>
            <a:pPr lvl="1"/>
            <a:r>
              <a:rPr lang="en-GB" sz="2400" dirty="0"/>
              <a:t>Rotated by up to 10 angles</a:t>
            </a:r>
          </a:p>
          <a:p>
            <a:pPr>
              <a:buFont typeface="Wingdings" panose="05000000000000000000" pitchFamily="2" charset="2"/>
              <a:buChar char="Ø"/>
            </a:pPr>
            <a:r>
              <a:rPr lang="en-GB" sz="2400" dirty="0"/>
              <a:t>Object Detection</a:t>
            </a:r>
          </a:p>
          <a:p>
            <a:pPr lvl="1"/>
            <a:r>
              <a:rPr lang="en-GB" sz="2400" dirty="0"/>
              <a:t>Grayscale</a:t>
            </a:r>
          </a:p>
          <a:p>
            <a:pPr lvl="1"/>
            <a:r>
              <a:rPr lang="en-GB" sz="2400" dirty="0" err="1"/>
              <a:t>GaussianBlur</a:t>
            </a:r>
            <a:endParaRPr lang="en-GB" sz="2400" dirty="0"/>
          </a:p>
          <a:p>
            <a:pPr lvl="1"/>
            <a:endParaRPr lang="en-GB" sz="2400" dirty="0"/>
          </a:p>
        </p:txBody>
      </p:sp>
      <p:pic>
        <p:nvPicPr>
          <p:cNvPr id="9" name="Picture 8">
            <a:extLst>
              <a:ext uri="{FF2B5EF4-FFF2-40B4-BE49-F238E27FC236}">
                <a16:creationId xmlns:a16="http://schemas.microsoft.com/office/drawing/2014/main" id="{2AE4CA21-96C4-4D86-B388-CC7E685DA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456" y="2981266"/>
            <a:ext cx="2569683" cy="2527152"/>
          </a:xfrm>
          <a:prstGeom prst="rect">
            <a:avLst/>
          </a:prstGeom>
        </p:spPr>
      </p:pic>
      <p:grpSp>
        <p:nvGrpSpPr>
          <p:cNvPr id="97" name="Group 87">
            <a:extLst>
              <a:ext uri="{FF2B5EF4-FFF2-40B4-BE49-F238E27FC236}">
                <a16:creationId xmlns:a16="http://schemas.microsoft.com/office/drawing/2014/main" id="{C69923DF-00DF-45A6-86A0-5AD7FE498C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42428" y="6229681"/>
            <a:ext cx="457200" cy="457200"/>
            <a:chOff x="11361456" y="6195813"/>
            <a:chExt cx="548640" cy="548640"/>
          </a:xfrm>
        </p:grpSpPr>
        <p:sp>
          <p:nvSpPr>
            <p:cNvPr id="89" name="Oval 88">
              <a:extLst>
                <a:ext uri="{FF2B5EF4-FFF2-40B4-BE49-F238E27FC236}">
                  <a16:creationId xmlns:a16="http://schemas.microsoft.com/office/drawing/2014/main" id="{32CF2C9B-5727-4B1C-9BEF-9E7BB40FB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0" name="Oval 89">
              <a:extLst>
                <a:ext uri="{FF2B5EF4-FFF2-40B4-BE49-F238E27FC236}">
                  <a16:creationId xmlns:a16="http://schemas.microsoft.com/office/drawing/2014/main" id="{7E8D297F-5AA5-452D-BA3A-F410FA845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98" name="Freeform: Shape 91">
            <a:extLst>
              <a:ext uri="{FF2B5EF4-FFF2-40B4-BE49-F238E27FC236}">
                <a16:creationId xmlns:a16="http://schemas.microsoft.com/office/drawing/2014/main" id="{D55F217F-C24D-4846-B638-491EF6D27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850" y="3931475"/>
            <a:ext cx="3416150" cy="2926525"/>
          </a:xfrm>
          <a:custGeom>
            <a:avLst/>
            <a:gdLst>
              <a:gd name="connsiteX0" fmla="*/ 2001856 w 3416150"/>
              <a:gd name="connsiteY0" fmla="*/ 225209 h 2926525"/>
              <a:gd name="connsiteX1" fmla="*/ 3372804 w 3416150"/>
              <a:gd name="connsiteY1" fmla="*/ 871744 h 2926525"/>
              <a:gd name="connsiteX2" fmla="*/ 3416150 w 3416150"/>
              <a:gd name="connsiteY2" fmla="*/ 929710 h 2926525"/>
              <a:gd name="connsiteX3" fmla="*/ 3416150 w 3416150"/>
              <a:gd name="connsiteY3" fmla="*/ 2926525 h 2926525"/>
              <a:gd name="connsiteX4" fmla="*/ 486913 w 3416150"/>
              <a:gd name="connsiteY4" fmla="*/ 2926525 h 2926525"/>
              <a:gd name="connsiteX5" fmla="*/ 439641 w 3416150"/>
              <a:gd name="connsiteY5" fmla="*/ 2848713 h 2926525"/>
              <a:gd name="connsiteX6" fmla="*/ 225209 w 3416150"/>
              <a:gd name="connsiteY6" fmla="*/ 2001857 h 2926525"/>
              <a:gd name="connsiteX7" fmla="*/ 2001856 w 3416150"/>
              <a:gd name="connsiteY7" fmla="*/ 225209 h 2926525"/>
              <a:gd name="connsiteX8" fmla="*/ 2001856 w 3416150"/>
              <a:gd name="connsiteY8" fmla="*/ 0 h 2926525"/>
              <a:gd name="connsiteX9" fmla="*/ 3275223 w 3416150"/>
              <a:gd name="connsiteY9" fmla="*/ 457127 h 2926525"/>
              <a:gd name="connsiteX10" fmla="*/ 3416150 w 3416150"/>
              <a:gd name="connsiteY10" fmla="*/ 585210 h 2926525"/>
              <a:gd name="connsiteX11" fmla="*/ 3416150 w 3416150"/>
              <a:gd name="connsiteY11" fmla="*/ 846232 h 2926525"/>
              <a:gd name="connsiteX12" fmla="*/ 3411422 w 3416150"/>
              <a:gd name="connsiteY12" fmla="*/ 839910 h 2926525"/>
              <a:gd name="connsiteX13" fmla="*/ 2001856 w 3416150"/>
              <a:gd name="connsiteY13" fmla="*/ 175163 h 2926525"/>
              <a:gd name="connsiteX14" fmla="*/ 175162 w 3416150"/>
              <a:gd name="connsiteY14" fmla="*/ 2001857 h 2926525"/>
              <a:gd name="connsiteX15" fmla="*/ 395634 w 3416150"/>
              <a:gd name="connsiteY15" fmla="*/ 2872568 h 2926525"/>
              <a:gd name="connsiteX16" fmla="*/ 428414 w 3416150"/>
              <a:gd name="connsiteY16" fmla="*/ 2926525 h 2926525"/>
              <a:gd name="connsiteX17" fmla="*/ 227385 w 3416150"/>
              <a:gd name="connsiteY17" fmla="*/ 2926525 h 2926525"/>
              <a:gd name="connsiteX18" fmla="*/ 157316 w 3416150"/>
              <a:gd name="connsiteY18" fmla="*/ 2781070 h 2926525"/>
              <a:gd name="connsiteX19" fmla="*/ 0 w 3416150"/>
              <a:gd name="connsiteY19" fmla="*/ 2001857 h 2926525"/>
              <a:gd name="connsiteX20" fmla="*/ 2001856 w 3416150"/>
              <a:gd name="connsiteY20" fmla="*/ 0 h 29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6150" h="2926525">
                <a:moveTo>
                  <a:pt x="2001856" y="225209"/>
                </a:moveTo>
                <a:cubicBezTo>
                  <a:pt x="2553790" y="225209"/>
                  <a:pt x="3046941" y="476889"/>
                  <a:pt x="3372804" y="871744"/>
                </a:cubicBezTo>
                <a:lnTo>
                  <a:pt x="3416150" y="929710"/>
                </a:lnTo>
                <a:lnTo>
                  <a:pt x="3416150" y="2926525"/>
                </a:lnTo>
                <a:lnTo>
                  <a:pt x="486913" y="2926525"/>
                </a:lnTo>
                <a:lnTo>
                  <a:pt x="439641" y="2848713"/>
                </a:lnTo>
                <a:cubicBezTo>
                  <a:pt x="302888" y="2596974"/>
                  <a:pt x="225209" y="2308487"/>
                  <a:pt x="225209" y="2001857"/>
                </a:cubicBezTo>
                <a:cubicBezTo>
                  <a:pt x="225209" y="1020641"/>
                  <a:pt x="1020641" y="225209"/>
                  <a:pt x="2001856" y="225209"/>
                </a:cubicBezTo>
                <a:close/>
                <a:moveTo>
                  <a:pt x="2001856" y="0"/>
                </a:moveTo>
                <a:cubicBezTo>
                  <a:pt x="2485554" y="0"/>
                  <a:pt x="2929185" y="171550"/>
                  <a:pt x="3275223" y="457127"/>
                </a:cubicBezTo>
                <a:lnTo>
                  <a:pt x="3416150" y="585210"/>
                </a:lnTo>
                <a:lnTo>
                  <a:pt x="3416150" y="846232"/>
                </a:lnTo>
                <a:lnTo>
                  <a:pt x="3411422" y="839910"/>
                </a:lnTo>
                <a:cubicBezTo>
                  <a:pt x="3076380" y="433932"/>
                  <a:pt x="2569338" y="175163"/>
                  <a:pt x="2001856" y="175163"/>
                </a:cubicBezTo>
                <a:cubicBezTo>
                  <a:pt x="993002" y="175163"/>
                  <a:pt x="175162" y="993002"/>
                  <a:pt x="175162" y="2001857"/>
                </a:cubicBezTo>
                <a:cubicBezTo>
                  <a:pt x="175162" y="2317124"/>
                  <a:pt x="255029" y="2613738"/>
                  <a:pt x="395634" y="2872568"/>
                </a:cubicBezTo>
                <a:lnTo>
                  <a:pt x="428414" y="2926525"/>
                </a:lnTo>
                <a:lnTo>
                  <a:pt x="227385" y="2926525"/>
                </a:lnTo>
                <a:lnTo>
                  <a:pt x="157316" y="2781070"/>
                </a:lnTo>
                <a:cubicBezTo>
                  <a:pt x="56016" y="2541571"/>
                  <a:pt x="0" y="2278256"/>
                  <a:pt x="0" y="2001857"/>
                </a:cubicBezTo>
                <a:cubicBezTo>
                  <a:pt x="0" y="896262"/>
                  <a:pt x="896262" y="0"/>
                  <a:pt x="2001856"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6" name="Picture 5">
            <a:extLst>
              <a:ext uri="{FF2B5EF4-FFF2-40B4-BE49-F238E27FC236}">
                <a16:creationId xmlns:a16="http://schemas.microsoft.com/office/drawing/2014/main" id="{E3F78D20-2723-4679-BF83-AAD193C3762C}"/>
              </a:ext>
            </a:extLst>
          </p:cNvPr>
          <p:cNvPicPr>
            <a:picLocks noChangeAspect="1"/>
          </p:cNvPicPr>
          <p:nvPr/>
        </p:nvPicPr>
        <p:blipFill rotWithShape="1">
          <a:blip r:embed="rId5">
            <a:extLst>
              <a:ext uri="{28A0092B-C50C-407E-A947-70E740481C1C}">
                <a14:useLocalDpi xmlns:a14="http://schemas.microsoft.com/office/drawing/2010/main" val="0"/>
              </a:ext>
            </a:extLst>
          </a:blip>
          <a:srcRect l="8227" r="9217"/>
          <a:stretch/>
        </p:blipFill>
        <p:spPr>
          <a:xfrm>
            <a:off x="8984024" y="187955"/>
            <a:ext cx="2882419" cy="2618604"/>
          </a:xfrm>
          <a:prstGeom prst="rect">
            <a:avLst/>
          </a:prstGeom>
        </p:spPr>
      </p:pic>
      <p:pic>
        <p:nvPicPr>
          <p:cNvPr id="13" name="Picture 12">
            <a:extLst>
              <a:ext uri="{FF2B5EF4-FFF2-40B4-BE49-F238E27FC236}">
                <a16:creationId xmlns:a16="http://schemas.microsoft.com/office/drawing/2014/main" id="{122A28F2-4A8F-470A-A99E-7133AE031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9135" y="4872927"/>
            <a:ext cx="2353787" cy="1765341"/>
          </a:xfrm>
          <a:prstGeom prst="rect">
            <a:avLst/>
          </a:prstGeom>
        </p:spPr>
      </p:pic>
    </p:spTree>
    <p:extLst>
      <p:ext uri="{BB962C8B-B14F-4D97-AF65-F5344CB8AC3E}">
        <p14:creationId xmlns:p14="http://schemas.microsoft.com/office/powerpoint/2010/main" val="10721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72">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BC873BC-4E42-4B52-BACC-E950B326371B}"/>
              </a:ext>
            </a:extLst>
          </p:cNvPr>
          <p:cNvSpPr>
            <a:spLocks noGrp="1"/>
          </p:cNvSpPr>
          <p:nvPr>
            <p:ph type="title"/>
          </p:nvPr>
        </p:nvSpPr>
        <p:spPr>
          <a:xfrm>
            <a:off x="7883612" y="484632"/>
            <a:ext cx="3816774" cy="802630"/>
          </a:xfrm>
          <a:ln>
            <a:noFill/>
          </a:ln>
        </p:spPr>
        <p:txBody>
          <a:bodyPr vert="horz" lIns="91440" tIns="45720" rIns="91440" bIns="45720" rtlCol="0" anchor="ctr">
            <a:normAutofit/>
          </a:bodyPr>
          <a:lstStyle/>
          <a:p>
            <a:r>
              <a:rPr lang="en-US" sz="4400" b="1" dirty="0"/>
              <a:t>Models Used</a:t>
            </a:r>
          </a:p>
        </p:txBody>
      </p:sp>
      <p:pic>
        <p:nvPicPr>
          <p:cNvPr id="12" name="Picture 11">
            <a:extLst>
              <a:ext uri="{FF2B5EF4-FFF2-40B4-BE49-F238E27FC236}">
                <a16:creationId xmlns:a16="http://schemas.microsoft.com/office/drawing/2014/main" id="{89B824C6-8BB7-4C93-864A-8650340EB67A}"/>
              </a:ext>
            </a:extLst>
          </p:cNvPr>
          <p:cNvPicPr>
            <a:picLocks noChangeAspect="1"/>
          </p:cNvPicPr>
          <p:nvPr/>
        </p:nvPicPr>
        <p:blipFill rotWithShape="1">
          <a:blip r:embed="rId4">
            <a:extLst>
              <a:ext uri="{28A0092B-C50C-407E-A947-70E740481C1C}">
                <a14:useLocalDpi xmlns:a14="http://schemas.microsoft.com/office/drawing/2010/main" val="0"/>
              </a:ext>
            </a:extLst>
          </a:blip>
          <a:srcRect l="107" r="2" b="2"/>
          <a:stretch/>
        </p:blipFill>
        <p:spPr>
          <a:xfrm>
            <a:off x="3343" y="10"/>
            <a:ext cx="7548923" cy="6857990"/>
          </a:xfrm>
          <a:prstGeom prst="rect">
            <a:avLst/>
          </a:prstGeom>
        </p:spPr>
      </p:pic>
      <p:sp>
        <p:nvSpPr>
          <p:cNvPr id="10" name="TextBox 9">
            <a:extLst>
              <a:ext uri="{FF2B5EF4-FFF2-40B4-BE49-F238E27FC236}">
                <a16:creationId xmlns:a16="http://schemas.microsoft.com/office/drawing/2014/main" id="{6679745B-6109-455F-91D0-697389B8FFCB}"/>
              </a:ext>
            </a:extLst>
          </p:cNvPr>
          <p:cNvSpPr txBox="1"/>
          <p:nvPr/>
        </p:nvSpPr>
        <p:spPr>
          <a:xfrm>
            <a:off x="7883611" y="2121408"/>
            <a:ext cx="3816774" cy="4050792"/>
          </a:xfrm>
          <a:prstGeom prst="rect">
            <a:avLst/>
          </a:prstGeom>
        </p:spPr>
        <p:txBody>
          <a:bodyPr vert="horz" lIns="91440" tIns="45720" rIns="91440" bIns="45720" rtlCol="0">
            <a:normAutofit/>
          </a:bodyPr>
          <a:lstStyle/>
          <a:p>
            <a:pPr marL="445770" indent="-342900" defTabSz="914400">
              <a:lnSpc>
                <a:spcPct val="90000"/>
              </a:lnSpc>
              <a:spcAft>
                <a:spcPts val="600"/>
              </a:spcAft>
              <a:buClr>
                <a:schemeClr val="accent1">
                  <a:lumMod val="75000"/>
                </a:schemeClr>
              </a:buClr>
              <a:buSzPct val="85000"/>
              <a:buFont typeface="Wingdings" panose="05000000000000000000" pitchFamily="2" charset="2"/>
              <a:buChar char="Ø"/>
            </a:pPr>
            <a:r>
              <a:rPr lang="en-US" sz="2400" dirty="0"/>
              <a:t>Classification</a:t>
            </a:r>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2400" dirty="0"/>
              <a:t>9 layer convolutional neural network</a:t>
            </a:r>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2400" dirty="0"/>
              <a:t>Pre-trained ResNet-50</a:t>
            </a:r>
          </a:p>
          <a:p>
            <a:pPr marL="742950" lvl="1" indent="-182880" defTabSz="914400">
              <a:lnSpc>
                <a:spcPct val="90000"/>
              </a:lnSpc>
              <a:spcAft>
                <a:spcPts val="600"/>
              </a:spcAft>
              <a:buClr>
                <a:schemeClr val="accent1">
                  <a:lumMod val="75000"/>
                </a:schemeClr>
              </a:buClr>
              <a:buSzPct val="85000"/>
              <a:buFont typeface="Wingdings" pitchFamily="2" charset="2"/>
              <a:buChar char="§"/>
            </a:pPr>
            <a:endParaRPr lang="en-US" sz="2400" dirty="0"/>
          </a:p>
          <a:p>
            <a:pPr marL="445770" indent="-342900" defTabSz="914400">
              <a:lnSpc>
                <a:spcPct val="90000"/>
              </a:lnSpc>
              <a:spcAft>
                <a:spcPts val="600"/>
              </a:spcAft>
              <a:buClr>
                <a:schemeClr val="accent1">
                  <a:lumMod val="75000"/>
                </a:schemeClr>
              </a:buClr>
              <a:buSzPct val="85000"/>
              <a:buFont typeface="Wingdings" panose="05000000000000000000" pitchFamily="2" charset="2"/>
              <a:buChar char="Ø"/>
            </a:pPr>
            <a:r>
              <a:rPr lang="en-US" sz="2400" dirty="0"/>
              <a:t>Object Detection</a:t>
            </a:r>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2400" dirty="0"/>
              <a:t>Faster RCNN</a:t>
            </a:r>
          </a:p>
        </p:txBody>
      </p:sp>
      <p:grpSp>
        <p:nvGrpSpPr>
          <p:cNvPr id="82" name="Group 74">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6" name="Oval 75">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76">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03913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72">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 name="Title 4">
            <a:extLst>
              <a:ext uri="{FF2B5EF4-FFF2-40B4-BE49-F238E27FC236}">
                <a16:creationId xmlns:a16="http://schemas.microsoft.com/office/drawing/2014/main" id="{3BC873BC-4E42-4B52-BACC-E950B326371B}"/>
              </a:ext>
            </a:extLst>
          </p:cNvPr>
          <p:cNvSpPr>
            <a:spLocks noGrp="1"/>
          </p:cNvSpPr>
          <p:nvPr>
            <p:ph type="title"/>
          </p:nvPr>
        </p:nvSpPr>
        <p:spPr>
          <a:xfrm>
            <a:off x="106772" y="111769"/>
            <a:ext cx="6373927" cy="542203"/>
          </a:xfrm>
          <a:ln>
            <a:noFill/>
          </a:ln>
        </p:spPr>
        <p:txBody>
          <a:bodyPr vert="horz" lIns="91440" tIns="45720" rIns="91440" bIns="45720" rtlCol="0" anchor="ctr">
            <a:noAutofit/>
          </a:bodyPr>
          <a:lstStyle/>
          <a:p>
            <a:r>
              <a:rPr lang="en-US" sz="4000" b="1" dirty="0"/>
              <a:t>Evaluation and Results</a:t>
            </a:r>
          </a:p>
        </p:txBody>
      </p:sp>
      <p:grpSp>
        <p:nvGrpSpPr>
          <p:cNvPr id="82" name="Group 74">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6" name="Oval 75">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76">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8F7D314A-5011-4976-B533-93A7E8C74E06}"/>
              </a:ext>
            </a:extLst>
          </p:cNvPr>
          <p:cNvSpPr txBox="1"/>
          <p:nvPr/>
        </p:nvSpPr>
        <p:spPr>
          <a:xfrm>
            <a:off x="3533228" y="617268"/>
            <a:ext cx="2371463" cy="461665"/>
          </a:xfrm>
          <a:prstGeom prst="rect">
            <a:avLst/>
          </a:prstGeom>
          <a:noFill/>
        </p:spPr>
        <p:txBody>
          <a:bodyPr wrap="square" rtlCol="0">
            <a:spAutoFit/>
          </a:bodyPr>
          <a:lstStyle/>
          <a:p>
            <a:r>
              <a:rPr lang="en-GB" sz="2400" b="1" dirty="0"/>
              <a:t>Classification</a:t>
            </a:r>
            <a:endParaRPr lang="en-IE" b="1" dirty="0"/>
          </a:p>
        </p:txBody>
      </p:sp>
      <p:sp>
        <p:nvSpPr>
          <p:cNvPr id="11" name="TextBox 10">
            <a:extLst>
              <a:ext uri="{FF2B5EF4-FFF2-40B4-BE49-F238E27FC236}">
                <a16:creationId xmlns:a16="http://schemas.microsoft.com/office/drawing/2014/main" id="{EE9893C1-3A38-4899-8751-F86D9BBA03EE}"/>
              </a:ext>
            </a:extLst>
          </p:cNvPr>
          <p:cNvSpPr txBox="1"/>
          <p:nvPr/>
        </p:nvSpPr>
        <p:spPr>
          <a:xfrm>
            <a:off x="1567949" y="1393225"/>
            <a:ext cx="753122" cy="369332"/>
          </a:xfrm>
          <a:prstGeom prst="rect">
            <a:avLst/>
          </a:prstGeom>
          <a:noFill/>
        </p:spPr>
        <p:txBody>
          <a:bodyPr wrap="square" rtlCol="0">
            <a:spAutoFit/>
          </a:bodyPr>
          <a:lstStyle/>
          <a:p>
            <a:r>
              <a:rPr lang="en-GB" b="1" dirty="0"/>
              <a:t>CNN</a:t>
            </a:r>
            <a:endParaRPr lang="en-IE" b="1" dirty="0"/>
          </a:p>
        </p:txBody>
      </p:sp>
      <p:sp>
        <p:nvSpPr>
          <p:cNvPr id="13" name="TextBox 12">
            <a:extLst>
              <a:ext uri="{FF2B5EF4-FFF2-40B4-BE49-F238E27FC236}">
                <a16:creationId xmlns:a16="http://schemas.microsoft.com/office/drawing/2014/main" id="{CF8CEB36-6577-48A1-B928-FFB4D1701A02}"/>
              </a:ext>
            </a:extLst>
          </p:cNvPr>
          <p:cNvSpPr txBox="1"/>
          <p:nvPr/>
        </p:nvSpPr>
        <p:spPr>
          <a:xfrm>
            <a:off x="8175293" y="1392656"/>
            <a:ext cx="1633491" cy="369332"/>
          </a:xfrm>
          <a:prstGeom prst="rect">
            <a:avLst/>
          </a:prstGeom>
          <a:noFill/>
        </p:spPr>
        <p:txBody>
          <a:bodyPr wrap="square" rtlCol="0">
            <a:spAutoFit/>
          </a:bodyPr>
          <a:lstStyle/>
          <a:p>
            <a:r>
              <a:rPr lang="en-GB" b="1" dirty="0"/>
              <a:t>ResNet-50</a:t>
            </a:r>
            <a:endParaRPr lang="en-IE" b="1" dirty="0"/>
          </a:p>
        </p:txBody>
      </p:sp>
      <p:pic>
        <p:nvPicPr>
          <p:cNvPr id="4" name="Picture 3">
            <a:extLst>
              <a:ext uri="{FF2B5EF4-FFF2-40B4-BE49-F238E27FC236}">
                <a16:creationId xmlns:a16="http://schemas.microsoft.com/office/drawing/2014/main" id="{63156259-8F11-4D4E-A9D1-DFA2114B1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9" y="1762557"/>
            <a:ext cx="4047618" cy="2551991"/>
          </a:xfrm>
          <a:prstGeom prst="rect">
            <a:avLst/>
          </a:prstGeom>
        </p:spPr>
      </p:pic>
      <p:pic>
        <p:nvPicPr>
          <p:cNvPr id="7" name="Picture 6">
            <a:extLst>
              <a:ext uri="{FF2B5EF4-FFF2-40B4-BE49-F238E27FC236}">
                <a16:creationId xmlns:a16="http://schemas.microsoft.com/office/drawing/2014/main" id="{563CD26D-3345-4303-A33D-7AF94AC53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99" y="4314548"/>
            <a:ext cx="4047618" cy="2551991"/>
          </a:xfrm>
          <a:prstGeom prst="rect">
            <a:avLst/>
          </a:prstGeom>
        </p:spPr>
      </p:pic>
      <p:pic>
        <p:nvPicPr>
          <p:cNvPr id="9" name="Picture 8">
            <a:extLst>
              <a:ext uri="{FF2B5EF4-FFF2-40B4-BE49-F238E27FC236}">
                <a16:creationId xmlns:a16="http://schemas.microsoft.com/office/drawing/2014/main" id="{EBA0C2D3-3D04-4FCC-852A-708530C7AB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4847" y="1663085"/>
            <a:ext cx="3570951" cy="2551991"/>
          </a:xfrm>
          <a:prstGeom prst="rect">
            <a:avLst/>
          </a:prstGeom>
        </p:spPr>
      </p:pic>
      <p:pic>
        <p:nvPicPr>
          <p:cNvPr id="15" name="Picture 14">
            <a:extLst>
              <a:ext uri="{FF2B5EF4-FFF2-40B4-BE49-F238E27FC236}">
                <a16:creationId xmlns:a16="http://schemas.microsoft.com/office/drawing/2014/main" id="{5A48C19B-9B16-4FFB-B65F-0EE91A2A82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0454" y="1663297"/>
            <a:ext cx="3570952" cy="2513228"/>
          </a:xfrm>
          <a:prstGeom prst="rect">
            <a:avLst/>
          </a:prstGeom>
        </p:spPr>
      </p:pic>
      <p:cxnSp>
        <p:nvCxnSpPr>
          <p:cNvPr id="17" name="Straight Connector 16">
            <a:extLst>
              <a:ext uri="{FF2B5EF4-FFF2-40B4-BE49-F238E27FC236}">
                <a16:creationId xmlns:a16="http://schemas.microsoft.com/office/drawing/2014/main" id="{B81B0E75-C5BA-48DC-8F6D-9224ECAB4444}"/>
              </a:ext>
            </a:extLst>
          </p:cNvPr>
          <p:cNvCxnSpPr>
            <a:cxnSpLocks/>
          </p:cNvCxnSpPr>
          <p:nvPr/>
        </p:nvCxnSpPr>
        <p:spPr>
          <a:xfrm flipV="1">
            <a:off x="656948" y="1118784"/>
            <a:ext cx="10847471" cy="79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D5ECE5-8DDD-4F0D-8A03-F6EEE8D6D5B5}"/>
              </a:ext>
            </a:extLst>
          </p:cNvPr>
          <p:cNvCxnSpPr>
            <a:cxnSpLocks/>
          </p:cNvCxnSpPr>
          <p:nvPr/>
        </p:nvCxnSpPr>
        <p:spPr>
          <a:xfrm>
            <a:off x="4562582" y="1198485"/>
            <a:ext cx="29091" cy="5659514"/>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AE27E9-4C5D-4FB2-8626-198C2ED16836}"/>
              </a:ext>
            </a:extLst>
          </p:cNvPr>
          <p:cNvPicPr>
            <a:picLocks noChangeAspect="1"/>
          </p:cNvPicPr>
          <p:nvPr/>
        </p:nvPicPr>
        <p:blipFill>
          <a:blip r:embed="rId9"/>
          <a:stretch>
            <a:fillRect/>
          </a:stretch>
        </p:blipFill>
        <p:spPr>
          <a:xfrm>
            <a:off x="5435613" y="4314548"/>
            <a:ext cx="5715000" cy="1600200"/>
          </a:xfrm>
          <a:prstGeom prst="rect">
            <a:avLst/>
          </a:prstGeom>
        </p:spPr>
      </p:pic>
    </p:spTree>
    <p:extLst>
      <p:ext uri="{BB962C8B-B14F-4D97-AF65-F5344CB8AC3E}">
        <p14:creationId xmlns:p14="http://schemas.microsoft.com/office/powerpoint/2010/main" val="289071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72">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 name="Title 4">
            <a:extLst>
              <a:ext uri="{FF2B5EF4-FFF2-40B4-BE49-F238E27FC236}">
                <a16:creationId xmlns:a16="http://schemas.microsoft.com/office/drawing/2014/main" id="{3BC873BC-4E42-4B52-BACC-E950B326371B}"/>
              </a:ext>
            </a:extLst>
          </p:cNvPr>
          <p:cNvSpPr>
            <a:spLocks noGrp="1"/>
          </p:cNvSpPr>
          <p:nvPr>
            <p:ph type="title"/>
          </p:nvPr>
        </p:nvSpPr>
        <p:spPr>
          <a:xfrm>
            <a:off x="106772" y="111769"/>
            <a:ext cx="6373927" cy="542203"/>
          </a:xfrm>
          <a:ln>
            <a:noFill/>
          </a:ln>
        </p:spPr>
        <p:txBody>
          <a:bodyPr vert="horz" lIns="91440" tIns="45720" rIns="91440" bIns="45720" rtlCol="0" anchor="ctr">
            <a:noAutofit/>
          </a:bodyPr>
          <a:lstStyle/>
          <a:p>
            <a:r>
              <a:rPr lang="en-US" sz="4000" b="1" dirty="0"/>
              <a:t>Evaluation and Results</a:t>
            </a:r>
          </a:p>
        </p:txBody>
      </p:sp>
      <p:grpSp>
        <p:nvGrpSpPr>
          <p:cNvPr id="82" name="Group 74">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6" name="Oval 75">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76">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8F7D314A-5011-4976-B533-93A7E8C74E06}"/>
              </a:ext>
            </a:extLst>
          </p:cNvPr>
          <p:cNvSpPr txBox="1"/>
          <p:nvPr/>
        </p:nvSpPr>
        <p:spPr>
          <a:xfrm>
            <a:off x="4784988" y="617268"/>
            <a:ext cx="2787673" cy="461665"/>
          </a:xfrm>
          <a:prstGeom prst="rect">
            <a:avLst/>
          </a:prstGeom>
          <a:noFill/>
        </p:spPr>
        <p:txBody>
          <a:bodyPr wrap="square" rtlCol="0">
            <a:spAutoFit/>
          </a:bodyPr>
          <a:lstStyle/>
          <a:p>
            <a:r>
              <a:rPr lang="en-GB" sz="2400" b="1" dirty="0"/>
              <a:t>Object Detection</a:t>
            </a:r>
            <a:endParaRPr lang="en-IE" b="1" dirty="0"/>
          </a:p>
        </p:txBody>
      </p:sp>
      <p:sp>
        <p:nvSpPr>
          <p:cNvPr id="11" name="TextBox 10">
            <a:extLst>
              <a:ext uri="{FF2B5EF4-FFF2-40B4-BE49-F238E27FC236}">
                <a16:creationId xmlns:a16="http://schemas.microsoft.com/office/drawing/2014/main" id="{EE9893C1-3A38-4899-8751-F86D9BBA03EE}"/>
              </a:ext>
            </a:extLst>
          </p:cNvPr>
          <p:cNvSpPr txBox="1"/>
          <p:nvPr/>
        </p:nvSpPr>
        <p:spPr>
          <a:xfrm>
            <a:off x="1400205" y="1293965"/>
            <a:ext cx="3787059" cy="369332"/>
          </a:xfrm>
          <a:prstGeom prst="rect">
            <a:avLst/>
          </a:prstGeom>
          <a:noFill/>
        </p:spPr>
        <p:txBody>
          <a:bodyPr wrap="square" rtlCol="0">
            <a:spAutoFit/>
          </a:bodyPr>
          <a:lstStyle/>
          <a:p>
            <a:r>
              <a:rPr lang="en-GB" b="1" dirty="0"/>
              <a:t>Region Proposal Network(RPN)</a:t>
            </a:r>
            <a:endParaRPr lang="en-IE" b="1" dirty="0"/>
          </a:p>
        </p:txBody>
      </p:sp>
      <p:sp>
        <p:nvSpPr>
          <p:cNvPr id="13" name="TextBox 12">
            <a:extLst>
              <a:ext uri="{FF2B5EF4-FFF2-40B4-BE49-F238E27FC236}">
                <a16:creationId xmlns:a16="http://schemas.microsoft.com/office/drawing/2014/main" id="{CF8CEB36-6577-48A1-B928-FFB4D1701A02}"/>
              </a:ext>
            </a:extLst>
          </p:cNvPr>
          <p:cNvSpPr txBox="1"/>
          <p:nvPr/>
        </p:nvSpPr>
        <p:spPr>
          <a:xfrm>
            <a:off x="8104271" y="1293965"/>
            <a:ext cx="1862893" cy="369332"/>
          </a:xfrm>
          <a:prstGeom prst="rect">
            <a:avLst/>
          </a:prstGeom>
          <a:noFill/>
        </p:spPr>
        <p:txBody>
          <a:bodyPr wrap="square" rtlCol="0">
            <a:spAutoFit/>
          </a:bodyPr>
          <a:lstStyle/>
          <a:p>
            <a:r>
              <a:rPr lang="en-GB" b="1" dirty="0"/>
              <a:t>Classification</a:t>
            </a:r>
            <a:endParaRPr lang="en-IE" b="1" dirty="0"/>
          </a:p>
        </p:txBody>
      </p:sp>
      <p:cxnSp>
        <p:nvCxnSpPr>
          <p:cNvPr id="17" name="Straight Connector 16">
            <a:extLst>
              <a:ext uri="{FF2B5EF4-FFF2-40B4-BE49-F238E27FC236}">
                <a16:creationId xmlns:a16="http://schemas.microsoft.com/office/drawing/2014/main" id="{B81B0E75-C5BA-48DC-8F6D-9224ECAB4444}"/>
              </a:ext>
            </a:extLst>
          </p:cNvPr>
          <p:cNvCxnSpPr>
            <a:cxnSpLocks/>
          </p:cNvCxnSpPr>
          <p:nvPr/>
        </p:nvCxnSpPr>
        <p:spPr>
          <a:xfrm flipV="1">
            <a:off x="656948" y="1118784"/>
            <a:ext cx="10847471" cy="79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D5ECE5-8DDD-4F0D-8A03-F6EEE8D6D5B5}"/>
              </a:ext>
            </a:extLst>
          </p:cNvPr>
          <p:cNvCxnSpPr>
            <a:cxnSpLocks/>
          </p:cNvCxnSpPr>
          <p:nvPr/>
        </p:nvCxnSpPr>
        <p:spPr>
          <a:xfrm>
            <a:off x="6097898" y="1198485"/>
            <a:ext cx="29091" cy="565951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6282C8B-997F-4A79-85F2-FE3206E43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2772" y="4263202"/>
            <a:ext cx="3376398" cy="2394487"/>
          </a:xfrm>
          <a:prstGeom prst="rect">
            <a:avLst/>
          </a:prstGeom>
        </p:spPr>
      </p:pic>
      <p:pic>
        <p:nvPicPr>
          <p:cNvPr id="10" name="Picture 9">
            <a:extLst>
              <a:ext uri="{FF2B5EF4-FFF2-40B4-BE49-F238E27FC236}">
                <a16:creationId xmlns:a16="http://schemas.microsoft.com/office/drawing/2014/main" id="{A26AE6AB-8C30-43F2-8D11-D93DDF85B1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2772" y="1663297"/>
            <a:ext cx="3376398" cy="2431707"/>
          </a:xfrm>
          <a:prstGeom prst="rect">
            <a:avLst/>
          </a:prstGeom>
        </p:spPr>
      </p:pic>
      <p:pic>
        <p:nvPicPr>
          <p:cNvPr id="14" name="Picture 13">
            <a:extLst>
              <a:ext uri="{FF2B5EF4-FFF2-40B4-BE49-F238E27FC236}">
                <a16:creationId xmlns:a16="http://schemas.microsoft.com/office/drawing/2014/main" id="{527BFDF5-2D81-4337-AB85-09EFF33A2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0028" y="4260648"/>
            <a:ext cx="3380000" cy="2397041"/>
          </a:xfrm>
          <a:prstGeom prst="rect">
            <a:avLst/>
          </a:prstGeom>
        </p:spPr>
      </p:pic>
      <p:pic>
        <p:nvPicPr>
          <p:cNvPr id="18" name="Picture 17">
            <a:extLst>
              <a:ext uri="{FF2B5EF4-FFF2-40B4-BE49-F238E27FC236}">
                <a16:creationId xmlns:a16="http://schemas.microsoft.com/office/drawing/2014/main" id="{CE008627-AD7A-490E-A014-004469B00F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5857" y="1663297"/>
            <a:ext cx="3428881" cy="2431707"/>
          </a:xfrm>
          <a:prstGeom prst="rect">
            <a:avLst/>
          </a:prstGeom>
        </p:spPr>
      </p:pic>
    </p:spTree>
    <p:extLst>
      <p:ext uri="{BB962C8B-B14F-4D97-AF65-F5344CB8AC3E}">
        <p14:creationId xmlns:p14="http://schemas.microsoft.com/office/powerpoint/2010/main" val="79410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A678-66AB-4CAE-B6CA-0C9EF84F35DF}"/>
              </a:ext>
            </a:extLst>
          </p:cNvPr>
          <p:cNvSpPr>
            <a:spLocks noGrp="1"/>
          </p:cNvSpPr>
          <p:nvPr>
            <p:ph type="title"/>
          </p:nvPr>
        </p:nvSpPr>
        <p:spPr>
          <a:xfrm>
            <a:off x="1069848" y="484632"/>
            <a:ext cx="10058400" cy="704976"/>
          </a:xfrm>
        </p:spPr>
        <p:txBody>
          <a:bodyPr>
            <a:normAutofit fontScale="90000"/>
          </a:bodyPr>
          <a:lstStyle/>
          <a:p>
            <a:r>
              <a:rPr lang="en-GB" dirty="0"/>
              <a:t>Conclusion &amp; Future work</a:t>
            </a:r>
            <a:endParaRPr lang="en-IE" dirty="0"/>
          </a:p>
        </p:txBody>
      </p:sp>
      <p:sp>
        <p:nvSpPr>
          <p:cNvPr id="3" name="Content Placeholder 2">
            <a:extLst>
              <a:ext uri="{FF2B5EF4-FFF2-40B4-BE49-F238E27FC236}">
                <a16:creationId xmlns:a16="http://schemas.microsoft.com/office/drawing/2014/main" id="{874730A9-8BE0-44A0-8C0D-124A2CE9D4C5}"/>
              </a:ext>
            </a:extLst>
          </p:cNvPr>
          <p:cNvSpPr>
            <a:spLocks noGrp="1"/>
          </p:cNvSpPr>
          <p:nvPr>
            <p:ph idx="1"/>
          </p:nvPr>
        </p:nvSpPr>
        <p:spPr>
          <a:xfrm>
            <a:off x="1069848" y="1225117"/>
            <a:ext cx="10058400" cy="5282213"/>
          </a:xfrm>
        </p:spPr>
        <p:txBody>
          <a:bodyPr>
            <a:noAutofit/>
          </a:bodyPr>
          <a:lstStyle/>
          <a:p>
            <a:r>
              <a:rPr lang="en-GB" sz="2400" dirty="0"/>
              <a:t>Idea behind the project was to use convolutional neural networks for diagnosing malaria through classification of blood smear images into infected and healthy and to detect infected blood cells in the blood smear images.</a:t>
            </a:r>
          </a:p>
          <a:p>
            <a:r>
              <a:rPr lang="en-GB" sz="2400" dirty="0"/>
              <a:t>This research project was a small step towards an era where diagnosis of malaria could be faster by using high end deep learning models integrated to an application and mobile phone.</a:t>
            </a:r>
          </a:p>
          <a:p>
            <a:r>
              <a:rPr lang="en-GB" sz="2400" dirty="0"/>
              <a:t>Future scope could be to use much higher number of images so that the models could be trained on a variety of images. Currently, there are not a lot of publicly available images present on the internet.</a:t>
            </a:r>
          </a:p>
          <a:p>
            <a:r>
              <a:rPr lang="en-GB" sz="2400" dirty="0"/>
              <a:t>Pre-processing of the images could be done in a different and more better way to achieve desirable results. Also, more number of images could be used in future for training.</a:t>
            </a:r>
          </a:p>
          <a:p>
            <a:r>
              <a:rPr lang="en-GB" sz="2400" dirty="0"/>
              <a:t>Feature extraction could also be implemented in future.</a:t>
            </a:r>
          </a:p>
        </p:txBody>
      </p:sp>
    </p:spTree>
    <p:extLst>
      <p:ext uri="{BB962C8B-B14F-4D97-AF65-F5344CB8AC3E}">
        <p14:creationId xmlns:p14="http://schemas.microsoft.com/office/powerpoint/2010/main" val="153785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A678-66AB-4CAE-B6CA-0C9EF84F35DF}"/>
              </a:ext>
            </a:extLst>
          </p:cNvPr>
          <p:cNvSpPr>
            <a:spLocks noGrp="1"/>
          </p:cNvSpPr>
          <p:nvPr>
            <p:ph type="title"/>
          </p:nvPr>
        </p:nvSpPr>
        <p:spPr>
          <a:xfrm>
            <a:off x="3981723" y="2885242"/>
            <a:ext cx="4895947" cy="1499927"/>
          </a:xfrm>
        </p:spPr>
        <p:txBody>
          <a:bodyPr>
            <a:noAutofit/>
          </a:bodyPr>
          <a:lstStyle/>
          <a:p>
            <a:r>
              <a:rPr lang="en-GB" sz="8800" dirty="0"/>
              <a:t>Thank you!</a:t>
            </a:r>
            <a:endParaRPr lang="en-IE" sz="8800" dirty="0"/>
          </a:p>
        </p:txBody>
      </p:sp>
    </p:spTree>
    <p:extLst>
      <p:ext uri="{BB962C8B-B14F-4D97-AF65-F5344CB8AC3E}">
        <p14:creationId xmlns:p14="http://schemas.microsoft.com/office/powerpoint/2010/main" val="1922625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A678-66AB-4CAE-B6CA-0C9EF84F35DF}"/>
              </a:ext>
            </a:extLst>
          </p:cNvPr>
          <p:cNvSpPr>
            <a:spLocks noGrp="1"/>
          </p:cNvSpPr>
          <p:nvPr>
            <p:ph type="title"/>
          </p:nvPr>
        </p:nvSpPr>
        <p:spPr>
          <a:xfrm>
            <a:off x="1069848" y="484632"/>
            <a:ext cx="10058400" cy="704976"/>
          </a:xfrm>
        </p:spPr>
        <p:txBody>
          <a:bodyPr>
            <a:normAutofit fontScale="90000"/>
          </a:bodyPr>
          <a:lstStyle/>
          <a:p>
            <a:r>
              <a:rPr lang="en-GB" dirty="0"/>
              <a:t>Agenda</a:t>
            </a:r>
            <a:endParaRPr lang="en-IE" dirty="0"/>
          </a:p>
        </p:txBody>
      </p:sp>
      <p:sp>
        <p:nvSpPr>
          <p:cNvPr id="3" name="Content Placeholder 2">
            <a:extLst>
              <a:ext uri="{FF2B5EF4-FFF2-40B4-BE49-F238E27FC236}">
                <a16:creationId xmlns:a16="http://schemas.microsoft.com/office/drawing/2014/main" id="{874730A9-8BE0-44A0-8C0D-124A2CE9D4C5}"/>
              </a:ext>
            </a:extLst>
          </p:cNvPr>
          <p:cNvSpPr>
            <a:spLocks noGrp="1"/>
          </p:cNvSpPr>
          <p:nvPr>
            <p:ph idx="1"/>
          </p:nvPr>
        </p:nvSpPr>
        <p:spPr>
          <a:xfrm>
            <a:off x="1069848" y="1225117"/>
            <a:ext cx="10058400" cy="5282213"/>
          </a:xfrm>
        </p:spPr>
        <p:txBody>
          <a:bodyPr>
            <a:noAutofit/>
          </a:bodyPr>
          <a:lstStyle/>
          <a:p>
            <a:r>
              <a:rPr lang="en-GB" sz="2400" dirty="0"/>
              <a:t>Malaria</a:t>
            </a:r>
          </a:p>
          <a:p>
            <a:r>
              <a:rPr lang="en-GB" sz="2400" dirty="0"/>
              <a:t>Motivation</a:t>
            </a:r>
          </a:p>
          <a:p>
            <a:r>
              <a:rPr lang="en-GB" sz="2400" dirty="0"/>
              <a:t>Need for Automated Malaria Diagnosis</a:t>
            </a:r>
          </a:p>
          <a:p>
            <a:r>
              <a:rPr lang="en-GB" sz="2400" dirty="0"/>
              <a:t>Dataset Understanding</a:t>
            </a:r>
          </a:p>
          <a:p>
            <a:r>
              <a:rPr lang="en-GB" sz="2400" dirty="0"/>
              <a:t>Research Questions</a:t>
            </a:r>
          </a:p>
          <a:p>
            <a:r>
              <a:rPr lang="en-GB" sz="2400" dirty="0"/>
              <a:t>Methodology</a:t>
            </a:r>
          </a:p>
          <a:p>
            <a:r>
              <a:rPr lang="en-GB" sz="2400" dirty="0"/>
              <a:t>Data Preparation</a:t>
            </a:r>
          </a:p>
          <a:p>
            <a:r>
              <a:rPr lang="en-GB" sz="2400" dirty="0"/>
              <a:t>Models Used</a:t>
            </a:r>
          </a:p>
          <a:p>
            <a:r>
              <a:rPr lang="en-GB" sz="2400" dirty="0"/>
              <a:t>Evaluation and Results</a:t>
            </a:r>
          </a:p>
          <a:p>
            <a:r>
              <a:rPr lang="en-GB" sz="2400" dirty="0"/>
              <a:t>Conclusion &amp; Future Work</a:t>
            </a:r>
          </a:p>
          <a:p>
            <a:endParaRPr lang="en-IE" sz="2400" dirty="0"/>
          </a:p>
        </p:txBody>
      </p:sp>
    </p:spTree>
    <p:extLst>
      <p:ext uri="{BB962C8B-B14F-4D97-AF65-F5344CB8AC3E}">
        <p14:creationId xmlns:p14="http://schemas.microsoft.com/office/powerpoint/2010/main" val="272129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1" name="Oval 20">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2" name="Oval 21">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4" name="Rectangle 23">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696603-5578-4D94-AE83-E1EC8A2C299D}"/>
              </a:ext>
            </a:extLst>
          </p:cNvPr>
          <p:cNvPicPr>
            <a:picLocks noChangeAspect="1"/>
          </p:cNvPicPr>
          <p:nvPr/>
        </p:nvPicPr>
        <p:blipFill rotWithShape="1">
          <a:blip r:embed="rId6">
            <a:extLst>
              <a:ext uri="{28A0092B-C50C-407E-A947-70E740481C1C}">
                <a14:useLocalDpi xmlns:a14="http://schemas.microsoft.com/office/drawing/2010/main" val="0"/>
              </a:ext>
            </a:extLst>
          </a:blip>
          <a:srcRect b="15094"/>
          <a:stretch/>
        </p:blipFill>
        <p:spPr>
          <a:xfrm>
            <a:off x="20" y="-8868"/>
            <a:ext cx="12191980" cy="6857989"/>
          </a:xfrm>
          <a:prstGeom prst="rect">
            <a:avLst/>
          </a:prstGeom>
          <a:ln>
            <a:noFill/>
          </a:ln>
          <a:effectLst>
            <a:softEdge rad="112500"/>
          </a:effectLst>
        </p:spPr>
      </p:pic>
      <p:sp>
        <p:nvSpPr>
          <p:cNvPr id="26" name="Rectangle 25">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3BC873BC-4E42-4B52-BACC-E950B326371B}"/>
              </a:ext>
            </a:extLst>
          </p:cNvPr>
          <p:cNvSpPr>
            <a:spLocks noGrp="1"/>
          </p:cNvSpPr>
          <p:nvPr>
            <p:ph type="title"/>
          </p:nvPr>
        </p:nvSpPr>
        <p:spPr>
          <a:xfrm>
            <a:off x="146038" y="181489"/>
            <a:ext cx="3200844" cy="901587"/>
          </a:xfrm>
        </p:spPr>
        <p:txBody>
          <a:bodyPr vert="horz" lIns="91440" tIns="45720" rIns="91440" bIns="45720" rtlCol="0" anchor="b">
            <a:normAutofit/>
          </a:bodyPr>
          <a:lstStyle/>
          <a:p>
            <a:pPr>
              <a:lnSpc>
                <a:spcPct val="80000"/>
              </a:lnSpc>
            </a:pPr>
            <a:r>
              <a:rPr lang="en-US" sz="6000" b="1" dirty="0">
                <a:solidFill>
                  <a:srgbClr val="FFFFFF"/>
                </a:solidFill>
              </a:rPr>
              <a:t>Malaria</a:t>
            </a:r>
          </a:p>
        </p:txBody>
      </p:sp>
      <p:graphicFrame>
        <p:nvGraphicFramePr>
          <p:cNvPr id="15" name="Diagram 14">
            <a:extLst>
              <a:ext uri="{FF2B5EF4-FFF2-40B4-BE49-F238E27FC236}">
                <a16:creationId xmlns:a16="http://schemas.microsoft.com/office/drawing/2014/main" id="{789C02D3-E377-4C53-BE4D-F91686770D13}"/>
              </a:ext>
            </a:extLst>
          </p:cNvPr>
          <p:cNvGraphicFramePr/>
          <p:nvPr>
            <p:extLst>
              <p:ext uri="{D42A27DB-BD31-4B8C-83A1-F6EECF244321}">
                <p14:modId xmlns:p14="http://schemas.microsoft.com/office/powerpoint/2010/main" val="399593899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4937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1" name="Oval 20">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2" name="Oval 21">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4" name="Rectangle 23">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696603-5578-4D94-AE83-E1EC8A2C299D}"/>
              </a:ext>
            </a:extLst>
          </p:cNvPr>
          <p:cNvPicPr>
            <a:picLocks noChangeAspect="1"/>
          </p:cNvPicPr>
          <p:nvPr/>
        </p:nvPicPr>
        <p:blipFill rotWithShape="1">
          <a:blip r:embed="rId6">
            <a:extLst>
              <a:ext uri="{28A0092B-C50C-407E-A947-70E740481C1C}">
                <a14:useLocalDpi xmlns:a14="http://schemas.microsoft.com/office/drawing/2010/main" val="0"/>
              </a:ext>
            </a:extLst>
          </a:blip>
          <a:srcRect b="15094"/>
          <a:stretch/>
        </p:blipFill>
        <p:spPr>
          <a:xfrm>
            <a:off x="20" y="-8868"/>
            <a:ext cx="12191980" cy="6857989"/>
          </a:xfrm>
          <a:prstGeom prst="rect">
            <a:avLst/>
          </a:prstGeom>
          <a:ln>
            <a:noFill/>
          </a:ln>
          <a:effectLst>
            <a:softEdge rad="112500"/>
          </a:effectLst>
        </p:spPr>
      </p:pic>
      <p:sp>
        <p:nvSpPr>
          <p:cNvPr id="26" name="Rectangle 25">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3BC873BC-4E42-4B52-BACC-E950B326371B}"/>
              </a:ext>
            </a:extLst>
          </p:cNvPr>
          <p:cNvSpPr>
            <a:spLocks noGrp="1"/>
          </p:cNvSpPr>
          <p:nvPr>
            <p:ph type="title"/>
          </p:nvPr>
        </p:nvSpPr>
        <p:spPr>
          <a:xfrm>
            <a:off x="146038" y="181489"/>
            <a:ext cx="3200844" cy="901587"/>
          </a:xfrm>
        </p:spPr>
        <p:txBody>
          <a:bodyPr vert="horz" lIns="91440" tIns="45720" rIns="91440" bIns="45720" rtlCol="0" anchor="b">
            <a:normAutofit/>
          </a:bodyPr>
          <a:lstStyle/>
          <a:p>
            <a:pPr>
              <a:lnSpc>
                <a:spcPct val="80000"/>
              </a:lnSpc>
            </a:pPr>
            <a:r>
              <a:rPr lang="en-US" sz="6000" b="1" dirty="0">
                <a:solidFill>
                  <a:srgbClr val="FFFFFF"/>
                </a:solidFill>
              </a:rPr>
              <a:t>Malaria</a:t>
            </a:r>
          </a:p>
        </p:txBody>
      </p:sp>
      <p:graphicFrame>
        <p:nvGraphicFramePr>
          <p:cNvPr id="15" name="Diagram 14">
            <a:extLst>
              <a:ext uri="{FF2B5EF4-FFF2-40B4-BE49-F238E27FC236}">
                <a16:creationId xmlns:a16="http://schemas.microsoft.com/office/drawing/2014/main" id="{789C02D3-E377-4C53-BE4D-F91686770D13}"/>
              </a:ext>
            </a:extLst>
          </p:cNvPr>
          <p:cNvGraphicFramePr/>
          <p:nvPr>
            <p:extLst>
              <p:ext uri="{D42A27DB-BD31-4B8C-83A1-F6EECF244321}">
                <p14:modId xmlns:p14="http://schemas.microsoft.com/office/powerpoint/2010/main" val="40723727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3194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2A678-66AB-4CAE-B6CA-0C9EF84F35DF}"/>
              </a:ext>
            </a:extLst>
          </p:cNvPr>
          <p:cNvSpPr>
            <a:spLocks noGrp="1"/>
          </p:cNvSpPr>
          <p:nvPr>
            <p:ph type="title"/>
          </p:nvPr>
        </p:nvSpPr>
        <p:spPr>
          <a:xfrm>
            <a:off x="7883611" y="171119"/>
            <a:ext cx="3816774" cy="715518"/>
          </a:xfrm>
          <a:ln>
            <a:noFill/>
          </a:ln>
        </p:spPr>
        <p:txBody>
          <a:bodyPr>
            <a:noAutofit/>
          </a:bodyPr>
          <a:lstStyle/>
          <a:p>
            <a:r>
              <a:rPr lang="en-GB" dirty="0"/>
              <a:t>Motivation</a:t>
            </a:r>
            <a:endParaRPr lang="en-IE" dirty="0"/>
          </a:p>
        </p:txBody>
      </p:sp>
      <p:pic>
        <p:nvPicPr>
          <p:cNvPr id="5" name="Content Placeholder 4">
            <a:extLst>
              <a:ext uri="{FF2B5EF4-FFF2-40B4-BE49-F238E27FC236}">
                <a16:creationId xmlns:a16="http://schemas.microsoft.com/office/drawing/2014/main" id="{5617DBFA-05C0-4B1B-B690-A492E65D8D90}"/>
              </a:ext>
            </a:extLst>
          </p:cNvPr>
          <p:cNvPicPr>
            <a:picLocks noChangeAspect="1"/>
          </p:cNvPicPr>
          <p:nvPr/>
        </p:nvPicPr>
        <p:blipFill rotWithShape="1">
          <a:blip r:embed="rId4">
            <a:extLst>
              <a:ext uri="{28A0092B-C50C-407E-A947-70E740481C1C}">
                <a14:useLocalDpi xmlns:a14="http://schemas.microsoft.com/office/drawing/2010/main" val="0"/>
              </a:ext>
            </a:extLst>
          </a:blip>
          <a:srcRect l="13478" r="20478"/>
          <a:stretch/>
        </p:blipFill>
        <p:spPr>
          <a:xfrm>
            <a:off x="3343" y="10"/>
            <a:ext cx="7548923" cy="6857990"/>
          </a:xfrm>
          <a:prstGeom prst="rect">
            <a:avLst/>
          </a:prstGeom>
        </p:spPr>
      </p:pic>
      <p:sp>
        <p:nvSpPr>
          <p:cNvPr id="9" name="Content Placeholder 8">
            <a:extLst>
              <a:ext uri="{FF2B5EF4-FFF2-40B4-BE49-F238E27FC236}">
                <a16:creationId xmlns:a16="http://schemas.microsoft.com/office/drawing/2014/main" id="{9B896795-3A2C-4E5B-B84B-469677D16012}"/>
              </a:ext>
            </a:extLst>
          </p:cNvPr>
          <p:cNvSpPr>
            <a:spLocks noGrp="1"/>
          </p:cNvSpPr>
          <p:nvPr>
            <p:ph idx="1"/>
          </p:nvPr>
        </p:nvSpPr>
        <p:spPr>
          <a:xfrm>
            <a:off x="7883611" y="1057756"/>
            <a:ext cx="3816774" cy="4362450"/>
          </a:xfrm>
        </p:spPr>
        <p:txBody>
          <a:bodyPr>
            <a:normAutofit/>
          </a:bodyPr>
          <a:lstStyle/>
          <a:p>
            <a:pPr marL="0" indent="0">
              <a:buNone/>
            </a:pPr>
            <a:r>
              <a:rPr lang="en-US" sz="3200" dirty="0"/>
              <a:t>Burundi Outbreak</a:t>
            </a:r>
            <a:endParaRPr lang="en-US" sz="2400" dirty="0"/>
          </a:p>
          <a:p>
            <a:r>
              <a:rPr lang="en-US" sz="2400" dirty="0"/>
              <a:t>Considered similar to Ebola outbreak in Democratic Republic of Congo(DRC)</a:t>
            </a:r>
          </a:p>
          <a:p>
            <a:r>
              <a:rPr lang="en-US" sz="2400" dirty="0"/>
              <a:t>1800 deaths since January</a:t>
            </a:r>
          </a:p>
          <a:p>
            <a:r>
              <a:rPr lang="en-US" sz="2400" dirty="0"/>
              <a:t>Almost 6 million cases reported since January (figures gathered by WHO)</a:t>
            </a:r>
          </a:p>
        </p:txBody>
      </p:sp>
      <p:grpSp>
        <p:nvGrpSpPr>
          <p:cNvPr id="14" name="Group 13">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0580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890744-F28F-4B04-874E-9008ED2A6DAA}"/>
              </a:ext>
            </a:extLst>
          </p:cNvPr>
          <p:cNvSpPr>
            <a:spLocks noGrp="1"/>
          </p:cNvSpPr>
          <p:nvPr>
            <p:ph type="title"/>
          </p:nvPr>
        </p:nvSpPr>
        <p:spPr>
          <a:xfrm>
            <a:off x="1" y="0"/>
            <a:ext cx="5983550" cy="1464815"/>
          </a:xfrm>
          <a:solidFill>
            <a:schemeClr val="tx1"/>
          </a:solidFill>
        </p:spPr>
        <p:txBody>
          <a:bodyPr>
            <a:normAutofit/>
          </a:bodyPr>
          <a:lstStyle/>
          <a:p>
            <a:r>
              <a:rPr lang="en-GB" sz="4400" dirty="0">
                <a:solidFill>
                  <a:schemeClr val="bg1"/>
                </a:solidFill>
              </a:rPr>
              <a:t>Need for automated malaria diagnosis</a:t>
            </a:r>
            <a:endParaRPr lang="en-IE" sz="4400" dirty="0">
              <a:solidFill>
                <a:schemeClr val="bg1"/>
              </a:solidFill>
            </a:endParaRPr>
          </a:p>
        </p:txBody>
      </p:sp>
      <p:sp>
        <p:nvSpPr>
          <p:cNvPr id="8" name="Arrow: Curved Left 7">
            <a:extLst>
              <a:ext uri="{FF2B5EF4-FFF2-40B4-BE49-F238E27FC236}">
                <a16:creationId xmlns:a16="http://schemas.microsoft.com/office/drawing/2014/main" id="{6DF71B57-DBF0-4059-9332-FA24972F9883}"/>
              </a:ext>
            </a:extLst>
          </p:cNvPr>
          <p:cNvSpPr/>
          <p:nvPr/>
        </p:nvSpPr>
        <p:spPr>
          <a:xfrm rot="10800000">
            <a:off x="6693764" y="301839"/>
            <a:ext cx="1479054" cy="6072327"/>
          </a:xfrm>
          <a:prstGeom prst="curvedLeftArrow">
            <a:avLst/>
          </a:prstGeom>
          <a:solidFill>
            <a:srgbClr val="D34817">
              <a:tint val="60000"/>
              <a:hueOff val="0"/>
              <a:satOff val="0"/>
              <a:lumOff val="0"/>
              <a:alphaOff val="0"/>
            </a:srgbClr>
          </a:solidFill>
          <a:ln>
            <a:noFill/>
          </a:ln>
          <a:effectLst/>
        </p:spPr>
        <p:txBody>
          <a:bodyPr spcFirstLastPara="0" vert="horz" wrap="square" lIns="0" tIns="0" rIns="0" bIns="0" numCol="1" spcCol="1270" anchor="ctr" anchorCtr="0">
            <a:noAutofit/>
          </a:bodyPr>
          <a:lstStyle/>
          <a:p>
            <a:endParaRPr lang="en-IE"/>
          </a:p>
        </p:txBody>
      </p:sp>
      <p:graphicFrame>
        <p:nvGraphicFramePr>
          <p:cNvPr id="6" name="Content Placeholder 5">
            <a:extLst>
              <a:ext uri="{FF2B5EF4-FFF2-40B4-BE49-F238E27FC236}">
                <a16:creationId xmlns:a16="http://schemas.microsoft.com/office/drawing/2014/main" id="{3A1884A0-7E84-41A8-B4D7-2C7F6DB19033}"/>
              </a:ext>
            </a:extLst>
          </p:cNvPr>
          <p:cNvGraphicFramePr>
            <a:graphicFrameLocks noGrp="1"/>
          </p:cNvGraphicFramePr>
          <p:nvPr>
            <p:ph idx="1"/>
            <p:extLst>
              <p:ext uri="{D42A27DB-BD31-4B8C-83A1-F6EECF244321}">
                <p14:modId xmlns:p14="http://schemas.microsoft.com/office/powerpoint/2010/main" val="1559020101"/>
              </p:ext>
            </p:extLst>
          </p:nvPr>
        </p:nvGraphicFramePr>
        <p:xfrm>
          <a:off x="7932413" y="0"/>
          <a:ext cx="355529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88DC73FB-CD00-45EC-94FC-99D23827520A}"/>
              </a:ext>
            </a:extLst>
          </p:cNvPr>
          <p:cNvSpPr txBox="1"/>
          <p:nvPr/>
        </p:nvSpPr>
        <p:spPr>
          <a:xfrm>
            <a:off x="5983550" y="3244334"/>
            <a:ext cx="1479055" cy="369332"/>
          </a:xfrm>
          <a:prstGeom prst="rect">
            <a:avLst/>
          </a:prstGeom>
          <a:solidFill>
            <a:srgbClr val="D34817">
              <a:hueOff val="0"/>
              <a:satOff val="0"/>
              <a:lumOff val="0"/>
              <a:alphaOff val="0"/>
            </a:srgbClr>
          </a:solidFill>
          <a:ln w="12700" cap="flat" cmpd="sng" algn="ctr">
            <a:solidFill>
              <a:prstClr val="white">
                <a:hueOff val="0"/>
                <a:satOff val="0"/>
                <a:lumOff val="0"/>
                <a:alphaOff val="0"/>
              </a:prstClr>
            </a:solidFill>
            <a:prstDash val="solid"/>
          </a:ln>
          <a:effectLst/>
        </p:spPr>
        <p:txBody>
          <a:bodyPr spcFirstLastPara="0" vert="horz" wrap="square" lIns="76200" tIns="76200" rIns="76200" bIns="76200" numCol="1" spcCol="1270" anchor="ctr" anchorCtr="0">
            <a:noAutofit/>
          </a:bodyPr>
          <a:lstStyle/>
          <a:p>
            <a:r>
              <a:rPr lang="en-GB" sz="2600" b="1" dirty="0">
                <a:ln w="10160">
                  <a:solidFill>
                    <a:srgbClr val="918485"/>
                  </a:solidFill>
                  <a:prstDash val="solid"/>
                </a:ln>
                <a:solidFill>
                  <a:srgbClr val="FFFFFF"/>
                </a:solidFill>
                <a:effectLst>
                  <a:outerShdw blurRad="38100" dist="22860" dir="5400000" algn="tl" rotWithShape="0">
                    <a:srgbClr val="000000">
                      <a:alpha val="30000"/>
                    </a:srgbClr>
                  </a:outerShdw>
                </a:effectLst>
                <a:latin typeface="Rockwell" panose="02060603020205020403"/>
              </a:rPr>
              <a:t>2-3</a:t>
            </a:r>
            <a:r>
              <a:rPr lang="en-GB" dirty="0">
                <a:solidFill>
                  <a:schemeClr val="bg1"/>
                </a:solidFill>
              </a:rPr>
              <a:t> </a:t>
            </a:r>
            <a:r>
              <a:rPr lang="en-GB" sz="2600" b="1" dirty="0">
                <a:ln w="10160">
                  <a:solidFill>
                    <a:srgbClr val="918485"/>
                  </a:solidFill>
                  <a:prstDash val="solid"/>
                </a:ln>
                <a:solidFill>
                  <a:srgbClr val="FFFFFF"/>
                </a:solidFill>
                <a:effectLst>
                  <a:outerShdw blurRad="38100" dist="22860" dir="5400000" algn="tl" rotWithShape="0">
                    <a:srgbClr val="000000">
                      <a:alpha val="30000"/>
                    </a:srgbClr>
                  </a:outerShdw>
                </a:effectLst>
                <a:latin typeface="Rockwell" panose="02060603020205020403"/>
              </a:rPr>
              <a:t>days</a:t>
            </a:r>
            <a:endParaRPr lang="en-IE" sz="2600" b="1" dirty="0">
              <a:ln w="10160">
                <a:solidFill>
                  <a:srgbClr val="918485"/>
                </a:solidFill>
                <a:prstDash val="solid"/>
              </a:ln>
              <a:solidFill>
                <a:srgbClr val="FFFFFF"/>
              </a:solidFill>
              <a:effectLst>
                <a:outerShdw blurRad="38100" dist="22860" dir="5400000" algn="tl" rotWithShape="0">
                  <a:srgbClr val="000000">
                    <a:alpha val="30000"/>
                  </a:srgbClr>
                </a:outerShdw>
              </a:effectLst>
              <a:latin typeface="Rockwell" panose="02060603020205020403"/>
            </a:endParaRPr>
          </a:p>
        </p:txBody>
      </p:sp>
      <p:sp>
        <p:nvSpPr>
          <p:cNvPr id="12" name="TextBox 11">
            <a:extLst>
              <a:ext uri="{FF2B5EF4-FFF2-40B4-BE49-F238E27FC236}">
                <a16:creationId xmlns:a16="http://schemas.microsoft.com/office/drawing/2014/main" id="{640A3FDB-DF52-4816-9D3C-000D577A056E}"/>
              </a:ext>
            </a:extLst>
          </p:cNvPr>
          <p:cNvSpPr txBox="1"/>
          <p:nvPr/>
        </p:nvSpPr>
        <p:spPr>
          <a:xfrm>
            <a:off x="0" y="1464815"/>
            <a:ext cx="5983550" cy="5632311"/>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GB" sz="2400" dirty="0">
                <a:solidFill>
                  <a:schemeClr val="bg1"/>
                </a:solidFill>
              </a:rPr>
              <a:t>Most common test for Malaria – Lab test using a powerful microscope</a:t>
            </a:r>
          </a:p>
          <a:p>
            <a:pPr marL="285750" indent="-285750">
              <a:buFont typeface="Arial" panose="020B0604020202020204" pitchFamily="34" charset="0"/>
              <a:buChar char="•"/>
            </a:pPr>
            <a:r>
              <a:rPr lang="en-IE" sz="2400" dirty="0">
                <a:solidFill>
                  <a:schemeClr val="bg1"/>
                </a:solidFill>
              </a:rPr>
              <a:t>Blood samples are sent to Lab where technicians spread it over a slide to check for parasites</a:t>
            </a:r>
          </a:p>
          <a:p>
            <a:pPr marL="285750" indent="-285750">
              <a:buFont typeface="Arial" panose="020B0604020202020204" pitchFamily="34" charset="0"/>
              <a:buChar char="•"/>
            </a:pPr>
            <a:r>
              <a:rPr lang="en-IE" sz="2400" dirty="0">
                <a:solidFill>
                  <a:schemeClr val="bg1"/>
                </a:solidFill>
              </a:rPr>
              <a:t>No. of parasites in blood change everyday</a:t>
            </a:r>
          </a:p>
          <a:p>
            <a:pPr marL="285750" indent="-285750">
              <a:buFont typeface="Arial" panose="020B0604020202020204" pitchFamily="34" charset="0"/>
              <a:buChar char="•"/>
            </a:pPr>
            <a:r>
              <a:rPr lang="en-IE" sz="2400" dirty="0">
                <a:solidFill>
                  <a:schemeClr val="bg1"/>
                </a:solidFill>
              </a:rPr>
              <a:t>Blood sample drawn several times over 2-3 days.</a:t>
            </a:r>
          </a:p>
          <a:p>
            <a:pPr marL="285750" indent="-285750">
              <a:buFont typeface="Arial" panose="020B0604020202020204" pitchFamily="34" charset="0"/>
              <a:buChar char="•"/>
            </a:pPr>
            <a:r>
              <a:rPr lang="en-IE" sz="2400" dirty="0">
                <a:solidFill>
                  <a:schemeClr val="bg1"/>
                </a:solidFill>
              </a:rPr>
              <a:t>Takes some time to diagnose</a:t>
            </a:r>
          </a:p>
          <a:p>
            <a:pPr marL="285750" indent="-285750">
              <a:buFont typeface="Arial" panose="020B0604020202020204" pitchFamily="34" charset="0"/>
              <a:buChar char="•"/>
            </a:pPr>
            <a:endParaRPr lang="en-IE" sz="2400" dirty="0">
              <a:solidFill>
                <a:schemeClr val="bg1"/>
              </a:solidFill>
            </a:endParaRPr>
          </a:p>
          <a:p>
            <a:pPr marL="285750" indent="-285750">
              <a:buFont typeface="Arial" panose="020B0604020202020204" pitchFamily="34" charset="0"/>
              <a:buChar char="•"/>
            </a:pPr>
            <a:endParaRPr lang="en-IE" sz="2400" dirty="0">
              <a:solidFill>
                <a:schemeClr val="bg1"/>
              </a:solidFill>
            </a:endParaRPr>
          </a:p>
          <a:p>
            <a:pPr marL="285750" indent="-285750">
              <a:buFont typeface="Arial" panose="020B0604020202020204" pitchFamily="34" charset="0"/>
              <a:buChar char="•"/>
            </a:pPr>
            <a:endParaRPr lang="en-IE" sz="2400" dirty="0">
              <a:solidFill>
                <a:schemeClr val="bg1"/>
              </a:solidFill>
            </a:endParaRPr>
          </a:p>
          <a:p>
            <a:pPr marL="285750" indent="-285750">
              <a:buFont typeface="Arial" panose="020B0604020202020204" pitchFamily="34" charset="0"/>
              <a:buChar char="•"/>
            </a:pPr>
            <a:endParaRPr lang="en-IE" sz="2400" dirty="0">
              <a:solidFill>
                <a:schemeClr val="bg1"/>
              </a:solidFill>
            </a:endParaRPr>
          </a:p>
          <a:p>
            <a:pPr marL="285750" indent="-285750">
              <a:buFont typeface="Arial" panose="020B0604020202020204" pitchFamily="34" charset="0"/>
              <a:buChar char="•"/>
            </a:pPr>
            <a:endParaRPr lang="en-IE" sz="2400" dirty="0">
              <a:solidFill>
                <a:schemeClr val="bg1"/>
              </a:solidFill>
            </a:endParaRPr>
          </a:p>
        </p:txBody>
      </p:sp>
    </p:spTree>
    <p:extLst>
      <p:ext uri="{BB962C8B-B14F-4D97-AF65-F5344CB8AC3E}">
        <p14:creationId xmlns:p14="http://schemas.microsoft.com/office/powerpoint/2010/main" val="248426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890744-F28F-4B04-874E-9008ED2A6DAA}"/>
              </a:ext>
            </a:extLst>
          </p:cNvPr>
          <p:cNvSpPr>
            <a:spLocks noGrp="1"/>
          </p:cNvSpPr>
          <p:nvPr>
            <p:ph type="title"/>
          </p:nvPr>
        </p:nvSpPr>
        <p:spPr>
          <a:xfrm>
            <a:off x="5397623" y="0"/>
            <a:ext cx="6794377" cy="1464815"/>
          </a:xfrm>
          <a:solidFill>
            <a:schemeClr val="tx1"/>
          </a:solidFill>
        </p:spPr>
        <p:txBody>
          <a:bodyPr>
            <a:normAutofit/>
          </a:bodyPr>
          <a:lstStyle/>
          <a:p>
            <a:r>
              <a:rPr lang="en-GB" sz="4400" dirty="0">
                <a:solidFill>
                  <a:schemeClr val="bg1"/>
                </a:solidFill>
              </a:rPr>
              <a:t>Research Questions</a:t>
            </a:r>
            <a:endParaRPr lang="en-IE" sz="4400" dirty="0">
              <a:solidFill>
                <a:schemeClr val="bg1"/>
              </a:solidFill>
            </a:endParaRPr>
          </a:p>
        </p:txBody>
      </p:sp>
      <p:sp>
        <p:nvSpPr>
          <p:cNvPr id="12" name="TextBox 11">
            <a:extLst>
              <a:ext uri="{FF2B5EF4-FFF2-40B4-BE49-F238E27FC236}">
                <a16:creationId xmlns:a16="http://schemas.microsoft.com/office/drawing/2014/main" id="{640A3FDB-DF52-4816-9D3C-000D577A056E}"/>
              </a:ext>
            </a:extLst>
          </p:cNvPr>
          <p:cNvSpPr txBox="1"/>
          <p:nvPr/>
        </p:nvSpPr>
        <p:spPr>
          <a:xfrm>
            <a:off x="5397622" y="1464815"/>
            <a:ext cx="6794377" cy="7109639"/>
          </a:xfrm>
          <a:prstGeom prst="rect">
            <a:avLst/>
          </a:prstGeom>
          <a:solidFill>
            <a:schemeClr val="tx1"/>
          </a:solidFill>
        </p:spPr>
        <p:txBody>
          <a:bodyPr wrap="square" rtlCol="0">
            <a:spAutoFit/>
          </a:bodyPr>
          <a:lstStyle/>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r>
              <a:rPr lang="en-GB" sz="2400" dirty="0">
                <a:solidFill>
                  <a:schemeClr val="bg1"/>
                </a:solidFill>
              </a:rPr>
              <a:t>Based on the time problem discussed, following research questions have been formulated</a:t>
            </a: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GB" sz="2400" dirty="0">
              <a:solidFill>
                <a:schemeClr val="bg1"/>
              </a:solidFill>
            </a:endParaRPr>
          </a:p>
          <a:p>
            <a:endParaRPr lang="en-IE" sz="2400" dirty="0">
              <a:solidFill>
                <a:schemeClr val="bg1"/>
              </a:solidFill>
            </a:endParaRPr>
          </a:p>
          <a:p>
            <a:endParaRPr lang="en-GB" sz="2400" dirty="0">
              <a:solidFill>
                <a:schemeClr val="bg1"/>
              </a:solidFill>
            </a:endParaRPr>
          </a:p>
        </p:txBody>
      </p:sp>
      <p:sp>
        <p:nvSpPr>
          <p:cNvPr id="2" name="Rectangle: Rounded Corners 1">
            <a:extLst>
              <a:ext uri="{FF2B5EF4-FFF2-40B4-BE49-F238E27FC236}">
                <a16:creationId xmlns:a16="http://schemas.microsoft.com/office/drawing/2014/main" id="{5B29EBBB-AE78-4E34-B69B-D62AF1069F63}"/>
              </a:ext>
            </a:extLst>
          </p:cNvPr>
          <p:cNvSpPr/>
          <p:nvPr/>
        </p:nvSpPr>
        <p:spPr>
          <a:xfrm>
            <a:off x="0" y="275206"/>
            <a:ext cx="5308847" cy="308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"Can deep learning models help diagnose malaria by applying computer vision technology on thin blood smear images?"</a:t>
            </a:r>
            <a:endParaRPr lang="en-IE" sz="3200" dirty="0"/>
          </a:p>
        </p:txBody>
      </p:sp>
      <p:sp>
        <p:nvSpPr>
          <p:cNvPr id="3" name="Rectangle: Rounded Corners 2">
            <a:extLst>
              <a:ext uri="{FF2B5EF4-FFF2-40B4-BE49-F238E27FC236}">
                <a16:creationId xmlns:a16="http://schemas.microsoft.com/office/drawing/2014/main" id="{B196DAE9-D0D2-4B94-BE73-C60C0ED8B709}"/>
              </a:ext>
            </a:extLst>
          </p:cNvPr>
          <p:cNvSpPr/>
          <p:nvPr/>
        </p:nvSpPr>
        <p:spPr>
          <a:xfrm>
            <a:off x="0" y="3493363"/>
            <a:ext cx="5308847" cy="308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"Can this research achieve promising results for a small sample </a:t>
            </a:r>
            <a:r>
              <a:rPr lang="en-IE" sz="3200" dirty="0"/>
              <a:t>of images?"</a:t>
            </a:r>
          </a:p>
        </p:txBody>
      </p:sp>
    </p:spTree>
    <p:extLst>
      <p:ext uri="{BB962C8B-B14F-4D97-AF65-F5344CB8AC3E}">
        <p14:creationId xmlns:p14="http://schemas.microsoft.com/office/powerpoint/2010/main" val="72556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9145C4-ACC2-4379-8BB6-CE80A2169836}"/>
              </a:ext>
            </a:extLst>
          </p:cNvPr>
          <p:cNvPicPr>
            <a:picLocks noChangeAspect="1"/>
          </p:cNvPicPr>
          <p:nvPr/>
        </p:nvPicPr>
        <p:blipFill rotWithShape="1">
          <a:blip r:embed="rId2">
            <a:extLst>
              <a:ext uri="{28A0092B-C50C-407E-A947-70E740481C1C}">
                <a14:useLocalDpi xmlns:a14="http://schemas.microsoft.com/office/drawing/2010/main" val="0"/>
              </a:ext>
            </a:extLst>
          </a:blip>
          <a:srcRect t="28157" r="1" b="22862"/>
          <a:stretch/>
        </p:blipFill>
        <p:spPr>
          <a:xfrm>
            <a:off x="3344" y="1644015"/>
            <a:ext cx="4568656" cy="1644015"/>
          </a:xfrm>
          <a:prstGeom prst="rect">
            <a:avLst/>
          </a:prstGeom>
        </p:spPr>
      </p:pic>
      <p:sp>
        <p:nvSpPr>
          <p:cNvPr id="43" name="Rectangle 36">
            <a:extLst>
              <a:ext uri="{FF2B5EF4-FFF2-40B4-BE49-F238E27FC236}">
                <a16:creationId xmlns:a16="http://schemas.microsoft.com/office/drawing/2014/main" id="{C548F563-A8BC-44C2-A004-248B8F976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7620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0F0FD1-65A4-4A4C-A702-ABE016C2FFA5}"/>
              </a:ext>
            </a:extLst>
          </p:cNvPr>
          <p:cNvSpPr>
            <a:spLocks noGrp="1"/>
          </p:cNvSpPr>
          <p:nvPr>
            <p:ph type="title"/>
          </p:nvPr>
        </p:nvSpPr>
        <p:spPr>
          <a:xfrm>
            <a:off x="4893732" y="154356"/>
            <a:ext cx="6806653" cy="1609344"/>
          </a:xfrm>
          <a:ln>
            <a:noFill/>
          </a:ln>
        </p:spPr>
        <p:txBody>
          <a:bodyPr>
            <a:normAutofit/>
          </a:bodyPr>
          <a:lstStyle/>
          <a:p>
            <a:r>
              <a:rPr lang="en-GB" sz="4800" dirty="0"/>
              <a:t>Data understanding</a:t>
            </a:r>
            <a:endParaRPr lang="en-IE" sz="4800" dirty="0"/>
          </a:p>
        </p:txBody>
      </p:sp>
      <p:pic>
        <p:nvPicPr>
          <p:cNvPr id="15" name="Picture 14">
            <a:extLst>
              <a:ext uri="{FF2B5EF4-FFF2-40B4-BE49-F238E27FC236}">
                <a16:creationId xmlns:a16="http://schemas.microsoft.com/office/drawing/2014/main" id="{0289017E-B608-4383-923F-4D82DBFC48DE}"/>
              </a:ext>
            </a:extLst>
          </p:cNvPr>
          <p:cNvPicPr>
            <a:picLocks noChangeAspect="1"/>
          </p:cNvPicPr>
          <p:nvPr/>
        </p:nvPicPr>
        <p:blipFill rotWithShape="1">
          <a:blip r:embed="rId5">
            <a:extLst>
              <a:ext uri="{28A0092B-C50C-407E-A947-70E740481C1C}">
                <a14:useLocalDpi xmlns:a14="http://schemas.microsoft.com/office/drawing/2010/main" val="0"/>
              </a:ext>
            </a:extLst>
          </a:blip>
          <a:srcRect t="19306" r="1" b="29134"/>
          <a:stretch/>
        </p:blipFill>
        <p:spPr>
          <a:xfrm>
            <a:off x="3344" y="1"/>
            <a:ext cx="4568656" cy="1644014"/>
          </a:xfrm>
          <a:prstGeom prst="rect">
            <a:avLst/>
          </a:prstGeom>
        </p:spPr>
      </p:pic>
      <p:pic>
        <p:nvPicPr>
          <p:cNvPr id="10" name="Picture 9">
            <a:extLst>
              <a:ext uri="{FF2B5EF4-FFF2-40B4-BE49-F238E27FC236}">
                <a16:creationId xmlns:a16="http://schemas.microsoft.com/office/drawing/2014/main" id="{AAD8AA81-B6F6-4D1A-90AD-7BD49E5B145E}"/>
              </a:ext>
            </a:extLst>
          </p:cNvPr>
          <p:cNvPicPr>
            <a:picLocks noChangeAspect="1"/>
          </p:cNvPicPr>
          <p:nvPr/>
        </p:nvPicPr>
        <p:blipFill rotWithShape="1">
          <a:blip r:embed="rId6">
            <a:extLst>
              <a:ext uri="{28A0092B-C50C-407E-A947-70E740481C1C}">
                <a14:useLocalDpi xmlns:a14="http://schemas.microsoft.com/office/drawing/2010/main" val="0"/>
              </a:ext>
            </a:extLst>
          </a:blip>
          <a:srcRect t="24329" r="3" b="24378"/>
          <a:stretch/>
        </p:blipFill>
        <p:spPr>
          <a:xfrm>
            <a:off x="3344" y="3428997"/>
            <a:ext cx="4568656" cy="1714500"/>
          </a:xfrm>
          <a:prstGeom prst="rect">
            <a:avLst/>
          </a:prstGeom>
        </p:spPr>
      </p:pic>
      <p:pic>
        <p:nvPicPr>
          <p:cNvPr id="7" name="Content Placeholder 6">
            <a:extLst>
              <a:ext uri="{FF2B5EF4-FFF2-40B4-BE49-F238E27FC236}">
                <a16:creationId xmlns:a16="http://schemas.microsoft.com/office/drawing/2014/main" id="{F3B52673-4A9E-46B7-A17B-D936AB332916}"/>
              </a:ext>
            </a:extLst>
          </p:cNvPr>
          <p:cNvPicPr>
            <a:picLocks noChangeAspect="1"/>
          </p:cNvPicPr>
          <p:nvPr/>
        </p:nvPicPr>
        <p:blipFill rotWithShape="1">
          <a:blip r:embed="rId7">
            <a:extLst>
              <a:ext uri="{28A0092B-C50C-407E-A947-70E740481C1C}">
                <a14:useLocalDpi xmlns:a14="http://schemas.microsoft.com/office/drawing/2010/main" val="0"/>
              </a:ext>
            </a:extLst>
          </a:blip>
          <a:srcRect t="27957" r="2" b="22000"/>
          <a:stretch/>
        </p:blipFill>
        <p:spPr>
          <a:xfrm>
            <a:off x="3344" y="5143499"/>
            <a:ext cx="4568656" cy="1714501"/>
          </a:xfrm>
          <a:prstGeom prst="rect">
            <a:avLst/>
          </a:prstGeom>
        </p:spPr>
      </p:pic>
      <p:sp>
        <p:nvSpPr>
          <p:cNvPr id="30" name="Content Placeholder 13">
            <a:extLst>
              <a:ext uri="{FF2B5EF4-FFF2-40B4-BE49-F238E27FC236}">
                <a16:creationId xmlns:a16="http://schemas.microsoft.com/office/drawing/2014/main" id="{4827B62E-CD3A-4CF6-A6C4-30018CC7E10B}"/>
              </a:ext>
            </a:extLst>
          </p:cNvPr>
          <p:cNvSpPr>
            <a:spLocks noGrp="1"/>
          </p:cNvSpPr>
          <p:nvPr>
            <p:ph idx="1"/>
          </p:nvPr>
        </p:nvSpPr>
        <p:spPr>
          <a:xfrm>
            <a:off x="4893733" y="1463897"/>
            <a:ext cx="6806652" cy="4315466"/>
          </a:xfrm>
        </p:spPr>
        <p:txBody>
          <a:bodyPr>
            <a:normAutofit lnSpcReduction="10000"/>
          </a:bodyPr>
          <a:lstStyle/>
          <a:p>
            <a:r>
              <a:rPr lang="en-US" sz="2400" dirty="0"/>
              <a:t>Data has been acquired from Broad Institute website.</a:t>
            </a:r>
          </a:p>
          <a:p>
            <a:r>
              <a:rPr lang="en-US" sz="2400" dirty="0"/>
              <a:t>Size of zipped folder downloaded is 2.26 GB</a:t>
            </a:r>
          </a:p>
          <a:p>
            <a:r>
              <a:rPr lang="en-US" sz="2400" dirty="0"/>
              <a:t>1364 images are present in the dataset</a:t>
            </a:r>
          </a:p>
          <a:p>
            <a:r>
              <a:rPr lang="en-US" sz="2400" dirty="0"/>
              <a:t>2 classes of uninfected cells (RBCs and </a:t>
            </a:r>
            <a:r>
              <a:rPr lang="en-IE" sz="2800" dirty="0"/>
              <a:t>leukocytes</a:t>
            </a:r>
            <a:r>
              <a:rPr lang="en-US" sz="2400" dirty="0"/>
              <a:t>)</a:t>
            </a:r>
          </a:p>
          <a:p>
            <a:r>
              <a:rPr lang="en-US" sz="2400" dirty="0"/>
              <a:t>4 classes of infected cells (</a:t>
            </a:r>
            <a:r>
              <a:rPr lang="en-GB" sz="2800" dirty="0"/>
              <a:t>gametocytes, rings, trophozoites, and schizonts</a:t>
            </a:r>
            <a:r>
              <a:rPr lang="en-US" sz="2400" dirty="0"/>
              <a:t>)</a:t>
            </a:r>
          </a:p>
          <a:p>
            <a:r>
              <a:rPr lang="en-US" sz="2400" dirty="0"/>
              <a:t>Few cells were marked “difficult”</a:t>
            </a:r>
          </a:p>
          <a:p>
            <a:r>
              <a:rPr lang="en-US" sz="2400" dirty="0"/>
              <a:t>Class imbalance</a:t>
            </a:r>
          </a:p>
          <a:p>
            <a:endParaRPr lang="en-US" sz="2400" dirty="0"/>
          </a:p>
        </p:txBody>
      </p:sp>
      <p:grpSp>
        <p:nvGrpSpPr>
          <p:cNvPr id="44" name="Group 38">
            <a:extLst>
              <a:ext uri="{FF2B5EF4-FFF2-40B4-BE49-F238E27FC236}">
                <a16:creationId xmlns:a16="http://schemas.microsoft.com/office/drawing/2014/main" id="{85F7ED94-27F2-480E-B3C4-2BDF990349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0" name="Oval 39">
              <a:extLst>
                <a:ext uri="{FF2B5EF4-FFF2-40B4-BE49-F238E27FC236}">
                  <a16:creationId xmlns:a16="http://schemas.microsoft.com/office/drawing/2014/main" id="{DD7078B8-FEB6-4CAD-BDDF-01B3FA3DA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 name="Oval 40">
              <a:extLst>
                <a:ext uri="{FF2B5EF4-FFF2-40B4-BE49-F238E27FC236}">
                  <a16:creationId xmlns:a16="http://schemas.microsoft.com/office/drawing/2014/main" id="{82EF3875-E2EF-430F-BFE5-AB904594A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3556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2A678-66AB-4CAE-B6CA-0C9EF84F35DF}"/>
              </a:ext>
            </a:extLst>
          </p:cNvPr>
          <p:cNvSpPr>
            <a:spLocks noGrp="1"/>
          </p:cNvSpPr>
          <p:nvPr>
            <p:ph type="title"/>
          </p:nvPr>
        </p:nvSpPr>
        <p:spPr>
          <a:xfrm>
            <a:off x="87235" y="126731"/>
            <a:ext cx="4993750" cy="715518"/>
          </a:xfrm>
          <a:ln>
            <a:noFill/>
          </a:ln>
        </p:spPr>
        <p:txBody>
          <a:bodyPr>
            <a:noAutofit/>
          </a:bodyPr>
          <a:lstStyle/>
          <a:p>
            <a:r>
              <a:rPr lang="en-GB" dirty="0"/>
              <a:t>Methodology</a:t>
            </a:r>
            <a:endParaRPr lang="en-IE" dirty="0"/>
          </a:p>
        </p:txBody>
      </p:sp>
      <p:pic>
        <p:nvPicPr>
          <p:cNvPr id="5" name="Content Placeholder 4">
            <a:extLst>
              <a:ext uri="{FF2B5EF4-FFF2-40B4-BE49-F238E27FC236}">
                <a16:creationId xmlns:a16="http://schemas.microsoft.com/office/drawing/2014/main" id="{5617DBFA-05C0-4B1B-B690-A492E65D8D90}"/>
              </a:ext>
            </a:extLst>
          </p:cNvPr>
          <p:cNvPicPr>
            <a:picLocks noChangeAspect="1"/>
          </p:cNvPicPr>
          <p:nvPr/>
        </p:nvPicPr>
        <p:blipFill>
          <a:blip r:embed="rId4">
            <a:alphaModFix amt="69000"/>
            <a:extLst>
              <a:ext uri="{BEBA8EAE-BF5A-486C-A8C5-ECC9F3942E4B}">
                <a14:imgProps xmlns:a14="http://schemas.microsoft.com/office/drawing/2010/main">
                  <a14:imgLayer r:embed="rId5">
                    <a14:imgEffect>
                      <a14:sharpenSoften amount="48000"/>
                    </a14:imgEffect>
                  </a14:imgLayer>
                </a14:imgProps>
              </a:ext>
              <a:ext uri="{28A0092B-C50C-407E-A947-70E740481C1C}">
                <a14:useLocalDpi xmlns:a14="http://schemas.microsoft.com/office/drawing/2010/main" val="0"/>
              </a:ext>
            </a:extLst>
          </a:blip>
          <a:stretch>
            <a:fillRect/>
          </a:stretch>
        </p:blipFill>
        <p:spPr>
          <a:xfrm>
            <a:off x="4970847" y="0"/>
            <a:ext cx="7198248" cy="6857990"/>
          </a:xfrm>
          <a:prstGeom prst="rect">
            <a:avLst/>
          </a:prstGeom>
          <a:noFill/>
        </p:spPr>
      </p:pic>
      <p:sp>
        <p:nvSpPr>
          <p:cNvPr id="9" name="Content Placeholder 8">
            <a:extLst>
              <a:ext uri="{FF2B5EF4-FFF2-40B4-BE49-F238E27FC236}">
                <a16:creationId xmlns:a16="http://schemas.microsoft.com/office/drawing/2014/main" id="{9B896795-3A2C-4E5B-B84B-469677D16012}"/>
              </a:ext>
            </a:extLst>
          </p:cNvPr>
          <p:cNvSpPr>
            <a:spLocks noGrp="1"/>
          </p:cNvSpPr>
          <p:nvPr>
            <p:ph idx="1"/>
          </p:nvPr>
        </p:nvSpPr>
        <p:spPr>
          <a:xfrm>
            <a:off x="87234" y="1013368"/>
            <a:ext cx="4993749" cy="4362450"/>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CRISP-DM methodology is followed for this research project </a:t>
            </a:r>
            <a:endParaRPr lang="en-US" sz="2400" dirty="0"/>
          </a:p>
        </p:txBody>
      </p:sp>
      <p:grpSp>
        <p:nvGrpSpPr>
          <p:cNvPr id="14" name="Group 13">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30497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146</TotalTime>
  <Words>490</Words>
  <Application>Microsoft Office PowerPoint</Application>
  <PresentationFormat>Widescreen</PresentationFormat>
  <Paragraphs>109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Rockwell</vt:lpstr>
      <vt:lpstr>Rockwell Condensed</vt:lpstr>
      <vt:lpstr>Rockwell Extra Bold</vt:lpstr>
      <vt:lpstr>Wingdings</vt:lpstr>
      <vt:lpstr>Wood Type</vt:lpstr>
      <vt:lpstr>Malaria Diagnosis Using Convolutional Neural Networks on Thin Blood Smear Images</vt:lpstr>
      <vt:lpstr>Agenda</vt:lpstr>
      <vt:lpstr>Malaria</vt:lpstr>
      <vt:lpstr>Malaria</vt:lpstr>
      <vt:lpstr>Motivation</vt:lpstr>
      <vt:lpstr>Need for automated malaria diagnosis</vt:lpstr>
      <vt:lpstr>Research Questions</vt:lpstr>
      <vt:lpstr>Data understanding</vt:lpstr>
      <vt:lpstr>Methodology</vt:lpstr>
      <vt:lpstr>Data Preparation</vt:lpstr>
      <vt:lpstr>Models Used</vt:lpstr>
      <vt:lpstr>Evaluation and Results</vt:lpstr>
      <vt:lpstr>Evaluation and Results</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Malaria Diagnosis Using Convolutional Neural Networks on Thin Blood Smear Images</dc:title>
  <dc:creator>Shikhar Srivastava</dc:creator>
  <cp:lastModifiedBy>Shikhar Srivastava</cp:lastModifiedBy>
  <cp:revision>33</cp:revision>
  <dcterms:created xsi:type="dcterms:W3CDTF">2019-08-21T19:05:21Z</dcterms:created>
  <dcterms:modified xsi:type="dcterms:W3CDTF">2019-08-26T03:03:47Z</dcterms:modified>
</cp:coreProperties>
</file>